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24"/>
  </p:notesMasterIdLst>
  <p:sldIdLst>
    <p:sldId id="272" r:id="rId5"/>
    <p:sldId id="274" r:id="rId6"/>
    <p:sldId id="292" r:id="rId7"/>
    <p:sldId id="294" r:id="rId8"/>
    <p:sldId id="275" r:id="rId9"/>
    <p:sldId id="278" r:id="rId10"/>
    <p:sldId id="276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88" r:id="rId22"/>
    <p:sldId id="291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781BE8-525C-4C02-87F0-A06B25B360B6}">
          <p14:sldIdLst>
            <p14:sldId id="272"/>
            <p14:sldId id="274"/>
            <p14:sldId id="292"/>
            <p14:sldId id="294"/>
            <p14:sldId id="275"/>
            <p14:sldId id="278"/>
          </p14:sldIdLst>
        </p14:section>
        <p14:section name="Untitled Section" id="{27A3026B-1728-4515-AB89-96F298737AD2}">
          <p14:sldIdLst>
            <p14:sldId id="276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9"/>
            <p14:sldId id="290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CC7E3-EB00-4B97-8DAC-35E6BE4220D7}" type="doc">
      <dgm:prSet loTypeId="urn:microsoft.com/office/officeart/2005/8/layout/hierarchy3" loCatId="hierarchy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40F11B-7FAC-42B1-B9E0-CFEF1401CD1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$889,575</a:t>
          </a:r>
        </a:p>
      </dgm:t>
    </dgm:pt>
    <dgm:pt modelId="{09D1AA5B-90BD-4E78-A6A5-2263DB549D61}" type="parTrans" cxnId="{FF3636A0-0045-457E-AAB1-6982148D6323}">
      <dgm:prSet/>
      <dgm:spPr/>
      <dgm:t>
        <a:bodyPr/>
        <a:lstStyle/>
        <a:p>
          <a:endParaRPr lang="en-US"/>
        </a:p>
      </dgm:t>
    </dgm:pt>
    <dgm:pt modelId="{DE3F497E-9298-44AD-B1FC-47303CD8222B}" type="sibTrans" cxnId="{FF3636A0-0045-457E-AAB1-6982148D6323}">
      <dgm:prSet/>
      <dgm:spPr/>
      <dgm:t>
        <a:bodyPr/>
        <a:lstStyle/>
        <a:p>
          <a:endParaRPr lang="en-US"/>
        </a:p>
      </dgm:t>
    </dgm:pt>
    <dgm:pt modelId="{CCA67903-E57C-46B6-AFA0-09584D0DAA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Consolidated Planning Grant</a:t>
          </a:r>
        </a:p>
      </dgm:t>
    </dgm:pt>
    <dgm:pt modelId="{D95E9F23-179C-45E6-9863-F2C54FEBA974}" type="parTrans" cxnId="{C4830F33-5BD9-43DC-9DF6-D1BD48753C1C}">
      <dgm:prSet/>
      <dgm:spPr/>
      <dgm:t>
        <a:bodyPr/>
        <a:lstStyle/>
        <a:p>
          <a:endParaRPr lang="en-US"/>
        </a:p>
      </dgm:t>
    </dgm:pt>
    <dgm:pt modelId="{BF26BFF8-7E5D-4D69-93D0-ED1437DEE752}" type="sibTrans" cxnId="{C4830F33-5BD9-43DC-9DF6-D1BD48753C1C}">
      <dgm:prSet/>
      <dgm:spPr/>
      <dgm:t>
        <a:bodyPr/>
        <a:lstStyle/>
        <a:p>
          <a:endParaRPr lang="en-US"/>
        </a:p>
      </dgm:t>
    </dgm:pt>
    <dgm:pt modelId="{75C6FF8B-112F-44D8-B641-A08B6DBB25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$245,000</a:t>
          </a:r>
        </a:p>
      </dgm:t>
    </dgm:pt>
    <dgm:pt modelId="{4ADD8ED3-6B30-4D18-A954-B661A191684C}" type="parTrans" cxnId="{24DD085C-90C2-4293-89DC-5584A857EF94}">
      <dgm:prSet/>
      <dgm:spPr/>
      <dgm:t>
        <a:bodyPr/>
        <a:lstStyle/>
        <a:p>
          <a:endParaRPr lang="en-US"/>
        </a:p>
      </dgm:t>
    </dgm:pt>
    <dgm:pt modelId="{C6A7A279-F97F-4810-B643-8169FD784C25}" type="sibTrans" cxnId="{24DD085C-90C2-4293-89DC-5584A857EF94}">
      <dgm:prSet/>
      <dgm:spPr/>
      <dgm:t>
        <a:bodyPr/>
        <a:lstStyle/>
        <a:p>
          <a:endParaRPr lang="en-US"/>
        </a:p>
      </dgm:t>
    </dgm:pt>
    <dgm:pt modelId="{6C16D55C-96AF-479F-9313-42BE6F6374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N. Highway 13 Corridor Study STBG</a:t>
          </a:r>
        </a:p>
      </dgm:t>
    </dgm:pt>
    <dgm:pt modelId="{5AAA404F-65AA-48CD-A64B-60D170B36AC6}" type="parTrans" cxnId="{4DA7524A-539E-42D7-BB92-41C46F29C70C}">
      <dgm:prSet/>
      <dgm:spPr/>
      <dgm:t>
        <a:bodyPr/>
        <a:lstStyle/>
        <a:p>
          <a:endParaRPr lang="en-US"/>
        </a:p>
      </dgm:t>
    </dgm:pt>
    <dgm:pt modelId="{C0F49D6F-32E0-4401-A07F-DFB6CC93AE3D}" type="sibTrans" cxnId="{4DA7524A-539E-42D7-BB92-41C46F29C70C}">
      <dgm:prSet/>
      <dgm:spPr/>
      <dgm:t>
        <a:bodyPr/>
        <a:lstStyle/>
        <a:p>
          <a:endParaRPr lang="en-US"/>
        </a:p>
      </dgm:t>
    </dgm:pt>
    <dgm:pt modelId="{9B905830-9EF8-4FD0-88BF-6DC2B938E93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$1,132,750</a:t>
          </a:r>
        </a:p>
      </dgm:t>
    </dgm:pt>
    <dgm:pt modelId="{00B9FE74-C21B-4FA5-B32E-7AACAAEB6778}" type="parTrans" cxnId="{D29068A5-5A19-4B85-BFD4-931C9BF7B561}">
      <dgm:prSet/>
      <dgm:spPr/>
      <dgm:t>
        <a:bodyPr/>
        <a:lstStyle/>
        <a:p>
          <a:endParaRPr lang="en-US"/>
        </a:p>
      </dgm:t>
    </dgm:pt>
    <dgm:pt modelId="{DCFA57D1-132B-4CD6-977E-4CD867B26080}" type="sibTrans" cxnId="{D29068A5-5A19-4B85-BFD4-931C9BF7B561}">
      <dgm:prSet/>
      <dgm:spPr/>
      <dgm:t>
        <a:bodyPr/>
        <a:lstStyle/>
        <a:p>
          <a:endParaRPr lang="en-US"/>
        </a:p>
      </dgm:t>
    </dgm:pt>
    <dgm:pt modelId="{C997BD41-7B53-496D-BE02-0CBD125D07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Chadwick Flyer Trail Construction Project – CRRSA</a:t>
          </a:r>
        </a:p>
      </dgm:t>
    </dgm:pt>
    <dgm:pt modelId="{4EE92BB3-C849-4BCA-9891-BF30A957465B}" type="parTrans" cxnId="{470359A6-8511-4870-AF57-0C7B070CD5C5}">
      <dgm:prSet/>
      <dgm:spPr/>
      <dgm:t>
        <a:bodyPr/>
        <a:lstStyle/>
        <a:p>
          <a:endParaRPr lang="en-US"/>
        </a:p>
      </dgm:t>
    </dgm:pt>
    <dgm:pt modelId="{66766538-822B-4166-89A7-7B7950B23653}" type="sibTrans" cxnId="{470359A6-8511-4870-AF57-0C7B070CD5C5}">
      <dgm:prSet/>
      <dgm:spPr/>
      <dgm:t>
        <a:bodyPr/>
        <a:lstStyle/>
        <a:p>
          <a:endParaRPr lang="en-US"/>
        </a:p>
      </dgm:t>
    </dgm:pt>
    <dgm:pt modelId="{26A8DE80-75E0-4720-A941-CA2B0D7C4A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$180,743</a:t>
          </a:r>
        </a:p>
      </dgm:t>
    </dgm:pt>
    <dgm:pt modelId="{A3C9EFF5-A427-4ED6-9453-568C52F20CA2}" type="parTrans" cxnId="{64B4BED4-A00F-408D-861B-7BB5CA914942}">
      <dgm:prSet/>
      <dgm:spPr/>
      <dgm:t>
        <a:bodyPr/>
        <a:lstStyle/>
        <a:p>
          <a:endParaRPr lang="en-US"/>
        </a:p>
      </dgm:t>
    </dgm:pt>
    <dgm:pt modelId="{706F99C6-1381-4752-AE19-BC102B818DA2}" type="sibTrans" cxnId="{64B4BED4-A00F-408D-861B-7BB5CA914942}">
      <dgm:prSet/>
      <dgm:spPr/>
      <dgm:t>
        <a:bodyPr/>
        <a:lstStyle/>
        <a:p>
          <a:endParaRPr lang="en-US"/>
        </a:p>
      </dgm:t>
    </dgm:pt>
    <dgm:pt modelId="{E2C46055-02E3-44E4-8BC6-43C13B89ED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STBG – OTO </a:t>
          </a:r>
        </a:p>
      </dgm:t>
    </dgm:pt>
    <dgm:pt modelId="{195E00C7-6F10-4F17-9891-C541135ECBE6}" type="parTrans" cxnId="{0F7779FD-BEC9-47C5-8B21-1D69F58D9D2A}">
      <dgm:prSet/>
      <dgm:spPr/>
      <dgm:t>
        <a:bodyPr/>
        <a:lstStyle/>
        <a:p>
          <a:endParaRPr lang="en-US"/>
        </a:p>
      </dgm:t>
    </dgm:pt>
    <dgm:pt modelId="{16882F54-AE04-4B6B-8425-36DE11CCBD49}" type="sibTrans" cxnId="{0F7779FD-BEC9-47C5-8B21-1D69F58D9D2A}">
      <dgm:prSet/>
      <dgm:spPr/>
      <dgm:t>
        <a:bodyPr/>
        <a:lstStyle/>
        <a:p>
          <a:endParaRPr lang="en-US"/>
        </a:p>
      </dgm:t>
    </dgm:pt>
    <dgm:pt modelId="{5EA673C2-15B5-4A65-A68F-DEDC73CEF1F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Local Jurisdiction Dues</a:t>
          </a:r>
        </a:p>
      </dgm:t>
    </dgm:pt>
    <dgm:pt modelId="{81325AB4-5ACC-4736-BAD1-F401BA0B8302}" type="parTrans" cxnId="{CD692A09-CDC3-496E-978B-1A1DFF1E64AF}">
      <dgm:prSet/>
      <dgm:spPr/>
      <dgm:t>
        <a:bodyPr/>
        <a:lstStyle/>
        <a:p>
          <a:endParaRPr lang="en-US"/>
        </a:p>
      </dgm:t>
    </dgm:pt>
    <dgm:pt modelId="{7538FBA7-9348-437D-80AF-FAD13F0E8507}" type="sibTrans" cxnId="{CD692A09-CDC3-496E-978B-1A1DFF1E64AF}">
      <dgm:prSet/>
      <dgm:spPr/>
      <dgm:t>
        <a:bodyPr/>
        <a:lstStyle/>
        <a:p>
          <a:endParaRPr lang="en-US"/>
        </a:p>
      </dgm:t>
    </dgm:pt>
    <dgm:pt modelId="{1097693E-8896-453D-972C-B2A057A458B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$161,250</a:t>
          </a:r>
        </a:p>
      </dgm:t>
    </dgm:pt>
    <dgm:pt modelId="{C91E92A4-9AD6-4445-AE99-86B12CED1B79}" type="parTrans" cxnId="{A3E6AF47-BC95-465C-9116-D7F557BB1B10}">
      <dgm:prSet/>
      <dgm:spPr/>
      <dgm:t>
        <a:bodyPr/>
        <a:lstStyle/>
        <a:p>
          <a:endParaRPr lang="en-US"/>
        </a:p>
      </dgm:t>
    </dgm:pt>
    <dgm:pt modelId="{4D3FCB32-7041-4095-8CF7-4981D61FD755}" type="sibTrans" cxnId="{A3E6AF47-BC95-465C-9116-D7F557BB1B10}">
      <dgm:prSet/>
      <dgm:spPr/>
      <dgm:t>
        <a:bodyPr/>
        <a:lstStyle/>
        <a:p>
          <a:endParaRPr lang="en-US"/>
        </a:p>
      </dgm:t>
    </dgm:pt>
    <dgm:pt modelId="{C9F33DC9-1D73-4246-8AEA-1555725AF69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$84,000</a:t>
          </a:r>
        </a:p>
      </dgm:t>
    </dgm:pt>
    <dgm:pt modelId="{DA4D1878-799E-46DC-9871-1E53389FFE19}" type="parTrans" cxnId="{2A292F06-5915-44AB-9AA0-FBBA7322180C}">
      <dgm:prSet/>
      <dgm:spPr/>
      <dgm:t>
        <a:bodyPr/>
        <a:lstStyle/>
        <a:p>
          <a:endParaRPr lang="en-US"/>
        </a:p>
      </dgm:t>
    </dgm:pt>
    <dgm:pt modelId="{471D0740-F32B-4C7E-851D-5B9100968C0F}" type="sibTrans" cxnId="{2A292F06-5915-44AB-9AA0-FBBA7322180C}">
      <dgm:prSet/>
      <dgm:spPr/>
      <dgm:t>
        <a:bodyPr/>
        <a:lstStyle/>
        <a:p>
          <a:endParaRPr lang="en-US"/>
        </a:p>
      </dgm:t>
    </dgm:pt>
    <dgm:pt modelId="{C1214FE8-8023-429D-B5B6-20CBAE9FA66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Other Fees and Match</a:t>
          </a:r>
        </a:p>
      </dgm:t>
    </dgm:pt>
    <dgm:pt modelId="{CD1929BF-ABEA-497C-BA9F-6A09F9A50922}" type="parTrans" cxnId="{BB3E4237-E8F0-4674-946D-749842659B74}">
      <dgm:prSet/>
      <dgm:spPr/>
      <dgm:t>
        <a:bodyPr/>
        <a:lstStyle/>
        <a:p>
          <a:endParaRPr lang="en-US"/>
        </a:p>
      </dgm:t>
    </dgm:pt>
    <dgm:pt modelId="{99123761-EC1D-4B8D-8E0F-30B2236FF5D9}" type="sibTrans" cxnId="{BB3E4237-E8F0-4674-946D-749842659B74}">
      <dgm:prSet/>
      <dgm:spPr/>
      <dgm:t>
        <a:bodyPr/>
        <a:lstStyle/>
        <a:p>
          <a:endParaRPr lang="en-US"/>
        </a:p>
      </dgm:t>
    </dgm:pt>
    <dgm:pt modelId="{D1A4FFC5-4F91-411C-97DB-D2D757B6E0E8}" type="pres">
      <dgm:prSet presAssocID="{CEDCC7E3-EB00-4B97-8DAC-35E6BE4220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8B333B-7BB9-4F95-9CE9-1A7DEECE25CD}" type="pres">
      <dgm:prSet presAssocID="{1540F11B-7FAC-42B1-B9E0-CFEF1401CD1C}" presName="root" presStyleCnt="0"/>
      <dgm:spPr/>
    </dgm:pt>
    <dgm:pt modelId="{C83E37A5-099D-42EF-A800-43D5559D4002}" type="pres">
      <dgm:prSet presAssocID="{1540F11B-7FAC-42B1-B9E0-CFEF1401CD1C}" presName="rootComposite" presStyleCnt="0"/>
      <dgm:spPr/>
    </dgm:pt>
    <dgm:pt modelId="{C347DD2E-33F8-45E8-B485-3D546ADE6FE0}" type="pres">
      <dgm:prSet presAssocID="{1540F11B-7FAC-42B1-B9E0-CFEF1401CD1C}" presName="rootText" presStyleLbl="node1" presStyleIdx="0" presStyleCnt="6"/>
      <dgm:spPr/>
    </dgm:pt>
    <dgm:pt modelId="{175D9E7C-9D3D-47E1-A48E-66C5C0C5753D}" type="pres">
      <dgm:prSet presAssocID="{1540F11B-7FAC-42B1-B9E0-CFEF1401CD1C}" presName="rootConnector" presStyleLbl="node1" presStyleIdx="0" presStyleCnt="6"/>
      <dgm:spPr/>
    </dgm:pt>
    <dgm:pt modelId="{6509EBFA-AE8E-48EC-8299-B6D18F963345}" type="pres">
      <dgm:prSet presAssocID="{1540F11B-7FAC-42B1-B9E0-CFEF1401CD1C}" presName="childShape" presStyleCnt="0"/>
      <dgm:spPr/>
    </dgm:pt>
    <dgm:pt modelId="{E1700173-4DA9-4656-9E3D-0446B1CFFA2E}" type="pres">
      <dgm:prSet presAssocID="{D95E9F23-179C-45E6-9863-F2C54FEBA974}" presName="Name13" presStyleLbl="parChTrans1D2" presStyleIdx="0" presStyleCnt="6"/>
      <dgm:spPr/>
    </dgm:pt>
    <dgm:pt modelId="{54245553-6600-4C98-8A66-CA9249FDB9EC}" type="pres">
      <dgm:prSet presAssocID="{CCA67903-E57C-46B6-AFA0-09584D0DAAA4}" presName="childText" presStyleLbl="bgAcc1" presStyleIdx="0" presStyleCnt="6">
        <dgm:presLayoutVars>
          <dgm:bulletEnabled val="1"/>
        </dgm:presLayoutVars>
      </dgm:prSet>
      <dgm:spPr/>
    </dgm:pt>
    <dgm:pt modelId="{F8CCBA63-625B-4FFE-90F2-8CB1C2F4441D}" type="pres">
      <dgm:prSet presAssocID="{75C6FF8B-112F-44D8-B641-A08B6DBB25D9}" presName="root" presStyleCnt="0"/>
      <dgm:spPr/>
    </dgm:pt>
    <dgm:pt modelId="{1971EE76-2F22-4544-A5F3-968B95EC0D4A}" type="pres">
      <dgm:prSet presAssocID="{75C6FF8B-112F-44D8-B641-A08B6DBB25D9}" presName="rootComposite" presStyleCnt="0"/>
      <dgm:spPr/>
    </dgm:pt>
    <dgm:pt modelId="{E36BB96E-BD9A-4E22-962E-13E8EC6C2694}" type="pres">
      <dgm:prSet presAssocID="{75C6FF8B-112F-44D8-B641-A08B6DBB25D9}" presName="rootText" presStyleLbl="node1" presStyleIdx="1" presStyleCnt="6"/>
      <dgm:spPr/>
    </dgm:pt>
    <dgm:pt modelId="{95511006-403B-4558-AE94-E1225EF7351A}" type="pres">
      <dgm:prSet presAssocID="{75C6FF8B-112F-44D8-B641-A08B6DBB25D9}" presName="rootConnector" presStyleLbl="node1" presStyleIdx="1" presStyleCnt="6"/>
      <dgm:spPr/>
    </dgm:pt>
    <dgm:pt modelId="{249635DA-8365-4F34-8238-838377C763DA}" type="pres">
      <dgm:prSet presAssocID="{75C6FF8B-112F-44D8-B641-A08B6DBB25D9}" presName="childShape" presStyleCnt="0"/>
      <dgm:spPr/>
    </dgm:pt>
    <dgm:pt modelId="{09A08C52-669F-47C7-B86C-70692A8BCEF2}" type="pres">
      <dgm:prSet presAssocID="{5AAA404F-65AA-48CD-A64B-60D170B36AC6}" presName="Name13" presStyleLbl="parChTrans1D2" presStyleIdx="1" presStyleCnt="6"/>
      <dgm:spPr/>
    </dgm:pt>
    <dgm:pt modelId="{A39EC0A0-AE4C-4E42-8492-9BE775BA5F1E}" type="pres">
      <dgm:prSet presAssocID="{6C16D55C-96AF-479F-9313-42BE6F637450}" presName="childText" presStyleLbl="bgAcc1" presStyleIdx="1" presStyleCnt="6">
        <dgm:presLayoutVars>
          <dgm:bulletEnabled val="1"/>
        </dgm:presLayoutVars>
      </dgm:prSet>
      <dgm:spPr/>
    </dgm:pt>
    <dgm:pt modelId="{20A85B6C-9C04-4A9F-BE3A-D5BE668863D2}" type="pres">
      <dgm:prSet presAssocID="{9B905830-9EF8-4FD0-88BF-6DC2B938E938}" presName="root" presStyleCnt="0"/>
      <dgm:spPr/>
    </dgm:pt>
    <dgm:pt modelId="{675C0593-CD3D-4ED5-9558-DAA71A0144CF}" type="pres">
      <dgm:prSet presAssocID="{9B905830-9EF8-4FD0-88BF-6DC2B938E938}" presName="rootComposite" presStyleCnt="0"/>
      <dgm:spPr/>
    </dgm:pt>
    <dgm:pt modelId="{24608F46-EB17-4DFE-A1F5-9733AA338F8C}" type="pres">
      <dgm:prSet presAssocID="{9B905830-9EF8-4FD0-88BF-6DC2B938E938}" presName="rootText" presStyleLbl="node1" presStyleIdx="2" presStyleCnt="6"/>
      <dgm:spPr/>
    </dgm:pt>
    <dgm:pt modelId="{568A2D1C-7152-43BB-B35F-C1A7F6EB2C9B}" type="pres">
      <dgm:prSet presAssocID="{9B905830-9EF8-4FD0-88BF-6DC2B938E938}" presName="rootConnector" presStyleLbl="node1" presStyleIdx="2" presStyleCnt="6"/>
      <dgm:spPr/>
    </dgm:pt>
    <dgm:pt modelId="{00AE4B7B-1792-482D-B5E8-56145B7109C9}" type="pres">
      <dgm:prSet presAssocID="{9B905830-9EF8-4FD0-88BF-6DC2B938E938}" presName="childShape" presStyleCnt="0"/>
      <dgm:spPr/>
    </dgm:pt>
    <dgm:pt modelId="{A9E5D554-0C52-4F35-907E-73E5C3AE046E}" type="pres">
      <dgm:prSet presAssocID="{4EE92BB3-C849-4BCA-9891-BF30A957465B}" presName="Name13" presStyleLbl="parChTrans1D2" presStyleIdx="2" presStyleCnt="6"/>
      <dgm:spPr/>
    </dgm:pt>
    <dgm:pt modelId="{6A51418E-59AC-461C-B9B9-8AD295564E2B}" type="pres">
      <dgm:prSet presAssocID="{C997BD41-7B53-496D-BE02-0CBD125D077B}" presName="childText" presStyleLbl="bgAcc1" presStyleIdx="2" presStyleCnt="6">
        <dgm:presLayoutVars>
          <dgm:bulletEnabled val="1"/>
        </dgm:presLayoutVars>
      </dgm:prSet>
      <dgm:spPr/>
    </dgm:pt>
    <dgm:pt modelId="{FA8FA137-FF9D-4309-9DDA-7F5A547DE556}" type="pres">
      <dgm:prSet presAssocID="{26A8DE80-75E0-4720-A941-CA2B0D7C4AED}" presName="root" presStyleCnt="0"/>
      <dgm:spPr/>
    </dgm:pt>
    <dgm:pt modelId="{68495E6A-F97E-4895-835D-EB56221D7B77}" type="pres">
      <dgm:prSet presAssocID="{26A8DE80-75E0-4720-A941-CA2B0D7C4AED}" presName="rootComposite" presStyleCnt="0"/>
      <dgm:spPr/>
    </dgm:pt>
    <dgm:pt modelId="{DE67712C-CEFB-4692-A2CB-C2A885304928}" type="pres">
      <dgm:prSet presAssocID="{26A8DE80-75E0-4720-A941-CA2B0D7C4AED}" presName="rootText" presStyleLbl="node1" presStyleIdx="3" presStyleCnt="6"/>
      <dgm:spPr/>
    </dgm:pt>
    <dgm:pt modelId="{C1AA3C9F-5AC2-4C94-8989-EC83C5E5A5BF}" type="pres">
      <dgm:prSet presAssocID="{26A8DE80-75E0-4720-A941-CA2B0D7C4AED}" presName="rootConnector" presStyleLbl="node1" presStyleIdx="3" presStyleCnt="6"/>
      <dgm:spPr/>
    </dgm:pt>
    <dgm:pt modelId="{94F0BE12-5115-4DB4-A558-DC2FF65666D4}" type="pres">
      <dgm:prSet presAssocID="{26A8DE80-75E0-4720-A941-CA2B0D7C4AED}" presName="childShape" presStyleCnt="0"/>
      <dgm:spPr/>
    </dgm:pt>
    <dgm:pt modelId="{AD343FAF-4E88-4ED2-ADA8-AA0715E478A3}" type="pres">
      <dgm:prSet presAssocID="{195E00C7-6F10-4F17-9891-C541135ECBE6}" presName="Name13" presStyleLbl="parChTrans1D2" presStyleIdx="3" presStyleCnt="6"/>
      <dgm:spPr/>
    </dgm:pt>
    <dgm:pt modelId="{952D5BBC-2767-44E1-8B6D-E5B4A96973F1}" type="pres">
      <dgm:prSet presAssocID="{E2C46055-02E3-44E4-8BC6-43C13B89ED0C}" presName="childText" presStyleLbl="bgAcc1" presStyleIdx="3" presStyleCnt="6">
        <dgm:presLayoutVars>
          <dgm:bulletEnabled val="1"/>
        </dgm:presLayoutVars>
      </dgm:prSet>
      <dgm:spPr/>
    </dgm:pt>
    <dgm:pt modelId="{EE0051B3-B1D6-4AFD-A8C6-D679B9D63530}" type="pres">
      <dgm:prSet presAssocID="{1097693E-8896-453D-972C-B2A057A458B1}" presName="root" presStyleCnt="0"/>
      <dgm:spPr/>
    </dgm:pt>
    <dgm:pt modelId="{1C756F46-73CA-4B4E-8914-13493CC29CED}" type="pres">
      <dgm:prSet presAssocID="{1097693E-8896-453D-972C-B2A057A458B1}" presName="rootComposite" presStyleCnt="0"/>
      <dgm:spPr/>
    </dgm:pt>
    <dgm:pt modelId="{F31B49E1-939D-4AFA-AAA0-FC08E20955BF}" type="pres">
      <dgm:prSet presAssocID="{1097693E-8896-453D-972C-B2A057A458B1}" presName="rootText" presStyleLbl="node1" presStyleIdx="4" presStyleCnt="6"/>
      <dgm:spPr/>
    </dgm:pt>
    <dgm:pt modelId="{C2A2A444-1012-4EC7-B033-1D9CC6CCF5B4}" type="pres">
      <dgm:prSet presAssocID="{1097693E-8896-453D-972C-B2A057A458B1}" presName="rootConnector" presStyleLbl="node1" presStyleIdx="4" presStyleCnt="6"/>
      <dgm:spPr/>
    </dgm:pt>
    <dgm:pt modelId="{EE62F04F-46A3-4A78-8E50-3DBAD50CDB67}" type="pres">
      <dgm:prSet presAssocID="{1097693E-8896-453D-972C-B2A057A458B1}" presName="childShape" presStyleCnt="0"/>
      <dgm:spPr/>
    </dgm:pt>
    <dgm:pt modelId="{799A9EEB-DCEA-4E47-B469-FC6E5AEF4931}" type="pres">
      <dgm:prSet presAssocID="{81325AB4-5ACC-4736-BAD1-F401BA0B8302}" presName="Name13" presStyleLbl="parChTrans1D2" presStyleIdx="4" presStyleCnt="6"/>
      <dgm:spPr/>
    </dgm:pt>
    <dgm:pt modelId="{015663C6-6EF7-4C5C-A6C2-0D4A2B98FD32}" type="pres">
      <dgm:prSet presAssocID="{5EA673C2-15B5-4A65-A68F-DEDC73CEF1F0}" presName="childText" presStyleLbl="bgAcc1" presStyleIdx="4" presStyleCnt="6">
        <dgm:presLayoutVars>
          <dgm:bulletEnabled val="1"/>
        </dgm:presLayoutVars>
      </dgm:prSet>
      <dgm:spPr/>
    </dgm:pt>
    <dgm:pt modelId="{4078CB2A-A977-4AFB-BDBA-1DA904C9B49B}" type="pres">
      <dgm:prSet presAssocID="{C9F33DC9-1D73-4246-8AEA-1555725AF697}" presName="root" presStyleCnt="0"/>
      <dgm:spPr/>
    </dgm:pt>
    <dgm:pt modelId="{688D7276-B3D8-48C6-B217-ED81F9D9375E}" type="pres">
      <dgm:prSet presAssocID="{C9F33DC9-1D73-4246-8AEA-1555725AF697}" presName="rootComposite" presStyleCnt="0"/>
      <dgm:spPr/>
    </dgm:pt>
    <dgm:pt modelId="{17A46A12-7C3C-47AA-BD83-1CBA4B4D6F30}" type="pres">
      <dgm:prSet presAssocID="{C9F33DC9-1D73-4246-8AEA-1555725AF697}" presName="rootText" presStyleLbl="node1" presStyleIdx="5" presStyleCnt="6"/>
      <dgm:spPr/>
    </dgm:pt>
    <dgm:pt modelId="{69F497B1-77A5-4422-ABAB-5E2BE46A11BF}" type="pres">
      <dgm:prSet presAssocID="{C9F33DC9-1D73-4246-8AEA-1555725AF697}" presName="rootConnector" presStyleLbl="node1" presStyleIdx="5" presStyleCnt="6"/>
      <dgm:spPr/>
    </dgm:pt>
    <dgm:pt modelId="{57B45234-7209-48CA-87A9-841E5D092DE7}" type="pres">
      <dgm:prSet presAssocID="{C9F33DC9-1D73-4246-8AEA-1555725AF697}" presName="childShape" presStyleCnt="0"/>
      <dgm:spPr/>
    </dgm:pt>
    <dgm:pt modelId="{5226F5DE-35D7-45B2-991A-662BE1693174}" type="pres">
      <dgm:prSet presAssocID="{CD1929BF-ABEA-497C-BA9F-6A09F9A50922}" presName="Name13" presStyleLbl="parChTrans1D2" presStyleIdx="5" presStyleCnt="6"/>
      <dgm:spPr/>
    </dgm:pt>
    <dgm:pt modelId="{761492D5-491D-4E59-9DDA-AB6A49229D53}" type="pres">
      <dgm:prSet presAssocID="{C1214FE8-8023-429D-B5B6-20CBAE9FA66E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2A292F06-5915-44AB-9AA0-FBBA7322180C}" srcId="{CEDCC7E3-EB00-4B97-8DAC-35E6BE4220D7}" destId="{C9F33DC9-1D73-4246-8AEA-1555725AF697}" srcOrd="5" destOrd="0" parTransId="{DA4D1878-799E-46DC-9871-1E53389FFE19}" sibTransId="{471D0740-F32B-4C7E-851D-5B9100968C0F}"/>
    <dgm:cxn modelId="{CD692A09-CDC3-496E-978B-1A1DFF1E64AF}" srcId="{1097693E-8896-453D-972C-B2A057A458B1}" destId="{5EA673C2-15B5-4A65-A68F-DEDC73CEF1F0}" srcOrd="0" destOrd="0" parTransId="{81325AB4-5ACC-4736-BAD1-F401BA0B8302}" sibTransId="{7538FBA7-9348-437D-80AF-FAD13F0E8507}"/>
    <dgm:cxn modelId="{AAD19C0D-B967-4EA5-A59A-1AF8196EE6B0}" type="presOf" srcId="{9B905830-9EF8-4FD0-88BF-6DC2B938E938}" destId="{568A2D1C-7152-43BB-B35F-C1A7F6EB2C9B}" srcOrd="1" destOrd="0" presId="urn:microsoft.com/office/officeart/2005/8/layout/hierarchy3"/>
    <dgm:cxn modelId="{E2B8E00E-80A1-4E60-A09F-78114E986D49}" type="presOf" srcId="{C1214FE8-8023-429D-B5B6-20CBAE9FA66E}" destId="{761492D5-491D-4E59-9DDA-AB6A49229D53}" srcOrd="0" destOrd="0" presId="urn:microsoft.com/office/officeart/2005/8/layout/hierarchy3"/>
    <dgm:cxn modelId="{9DAD9B1D-B403-41C1-935D-F16FB76C657D}" type="presOf" srcId="{26A8DE80-75E0-4720-A941-CA2B0D7C4AED}" destId="{DE67712C-CEFB-4692-A2CB-C2A885304928}" srcOrd="0" destOrd="0" presId="urn:microsoft.com/office/officeart/2005/8/layout/hierarchy3"/>
    <dgm:cxn modelId="{BD030032-6981-4F3D-B83F-A1F66ACC1C82}" type="presOf" srcId="{1540F11B-7FAC-42B1-B9E0-CFEF1401CD1C}" destId="{175D9E7C-9D3D-47E1-A48E-66C5C0C5753D}" srcOrd="1" destOrd="0" presId="urn:microsoft.com/office/officeart/2005/8/layout/hierarchy3"/>
    <dgm:cxn modelId="{C4830F33-5BD9-43DC-9DF6-D1BD48753C1C}" srcId="{1540F11B-7FAC-42B1-B9E0-CFEF1401CD1C}" destId="{CCA67903-E57C-46B6-AFA0-09584D0DAAA4}" srcOrd="0" destOrd="0" parTransId="{D95E9F23-179C-45E6-9863-F2C54FEBA974}" sibTransId="{BF26BFF8-7E5D-4D69-93D0-ED1437DEE752}"/>
    <dgm:cxn modelId="{BB3E4237-E8F0-4674-946D-749842659B74}" srcId="{C9F33DC9-1D73-4246-8AEA-1555725AF697}" destId="{C1214FE8-8023-429D-B5B6-20CBAE9FA66E}" srcOrd="0" destOrd="0" parTransId="{CD1929BF-ABEA-497C-BA9F-6A09F9A50922}" sibTransId="{99123761-EC1D-4B8D-8E0F-30B2236FF5D9}"/>
    <dgm:cxn modelId="{0085B43D-38C3-4107-A98E-6749670C1EC7}" type="presOf" srcId="{D95E9F23-179C-45E6-9863-F2C54FEBA974}" destId="{E1700173-4DA9-4656-9E3D-0446B1CFFA2E}" srcOrd="0" destOrd="0" presId="urn:microsoft.com/office/officeart/2005/8/layout/hierarchy3"/>
    <dgm:cxn modelId="{E4806B3E-4785-4555-90F0-E78B47E6288F}" type="presOf" srcId="{9B905830-9EF8-4FD0-88BF-6DC2B938E938}" destId="{24608F46-EB17-4DFE-A1F5-9733AA338F8C}" srcOrd="0" destOrd="0" presId="urn:microsoft.com/office/officeart/2005/8/layout/hierarchy3"/>
    <dgm:cxn modelId="{24DD085C-90C2-4293-89DC-5584A857EF94}" srcId="{CEDCC7E3-EB00-4B97-8DAC-35E6BE4220D7}" destId="{75C6FF8B-112F-44D8-B641-A08B6DBB25D9}" srcOrd="1" destOrd="0" parTransId="{4ADD8ED3-6B30-4D18-A954-B661A191684C}" sibTransId="{C6A7A279-F97F-4810-B643-8169FD784C25}"/>
    <dgm:cxn modelId="{EBE3BE42-9FE5-4AAD-A412-43A3F7B2BCF9}" type="presOf" srcId="{75C6FF8B-112F-44D8-B641-A08B6DBB25D9}" destId="{95511006-403B-4558-AE94-E1225EF7351A}" srcOrd="1" destOrd="0" presId="urn:microsoft.com/office/officeart/2005/8/layout/hierarchy3"/>
    <dgm:cxn modelId="{A3E6AF47-BC95-465C-9116-D7F557BB1B10}" srcId="{CEDCC7E3-EB00-4B97-8DAC-35E6BE4220D7}" destId="{1097693E-8896-453D-972C-B2A057A458B1}" srcOrd="4" destOrd="0" parTransId="{C91E92A4-9AD6-4445-AE99-86B12CED1B79}" sibTransId="{4D3FCB32-7041-4095-8CF7-4981D61FD755}"/>
    <dgm:cxn modelId="{1AD35B4A-FE9F-411E-9719-0504A11F12C3}" type="presOf" srcId="{1097693E-8896-453D-972C-B2A057A458B1}" destId="{F31B49E1-939D-4AFA-AAA0-FC08E20955BF}" srcOrd="0" destOrd="0" presId="urn:microsoft.com/office/officeart/2005/8/layout/hierarchy3"/>
    <dgm:cxn modelId="{4DA7524A-539E-42D7-BB92-41C46F29C70C}" srcId="{75C6FF8B-112F-44D8-B641-A08B6DBB25D9}" destId="{6C16D55C-96AF-479F-9313-42BE6F637450}" srcOrd="0" destOrd="0" parTransId="{5AAA404F-65AA-48CD-A64B-60D170B36AC6}" sibTransId="{C0F49D6F-32E0-4401-A07F-DFB6CC93AE3D}"/>
    <dgm:cxn modelId="{5B98C76B-129E-47CE-B53E-D7E43D9F25DD}" type="presOf" srcId="{26A8DE80-75E0-4720-A941-CA2B0D7C4AED}" destId="{C1AA3C9F-5AC2-4C94-8989-EC83C5E5A5BF}" srcOrd="1" destOrd="0" presId="urn:microsoft.com/office/officeart/2005/8/layout/hierarchy3"/>
    <dgm:cxn modelId="{EB400254-0B31-4B86-8D38-2132F50F7016}" type="presOf" srcId="{1097693E-8896-453D-972C-B2A057A458B1}" destId="{C2A2A444-1012-4EC7-B033-1D9CC6CCF5B4}" srcOrd="1" destOrd="0" presId="urn:microsoft.com/office/officeart/2005/8/layout/hierarchy3"/>
    <dgm:cxn modelId="{F7843285-567C-442B-AE08-06AC380C8C9E}" type="presOf" srcId="{6C16D55C-96AF-479F-9313-42BE6F637450}" destId="{A39EC0A0-AE4C-4E42-8492-9BE775BA5F1E}" srcOrd="0" destOrd="0" presId="urn:microsoft.com/office/officeart/2005/8/layout/hierarchy3"/>
    <dgm:cxn modelId="{78F58C8D-EBF3-4D31-8D1C-4C7681CF746C}" type="presOf" srcId="{CEDCC7E3-EB00-4B97-8DAC-35E6BE4220D7}" destId="{D1A4FFC5-4F91-411C-97DB-D2D757B6E0E8}" srcOrd="0" destOrd="0" presId="urn:microsoft.com/office/officeart/2005/8/layout/hierarchy3"/>
    <dgm:cxn modelId="{0AE6DB98-6C3F-46BC-96A6-A37776AE3A28}" type="presOf" srcId="{5AAA404F-65AA-48CD-A64B-60D170B36AC6}" destId="{09A08C52-669F-47C7-B86C-70692A8BCEF2}" srcOrd="0" destOrd="0" presId="urn:microsoft.com/office/officeart/2005/8/layout/hierarchy3"/>
    <dgm:cxn modelId="{9EDD7699-2D39-42BE-B0FA-A18A10F4BAF9}" type="presOf" srcId="{75C6FF8B-112F-44D8-B641-A08B6DBB25D9}" destId="{E36BB96E-BD9A-4E22-962E-13E8EC6C2694}" srcOrd="0" destOrd="0" presId="urn:microsoft.com/office/officeart/2005/8/layout/hierarchy3"/>
    <dgm:cxn modelId="{FF3636A0-0045-457E-AAB1-6982148D6323}" srcId="{CEDCC7E3-EB00-4B97-8DAC-35E6BE4220D7}" destId="{1540F11B-7FAC-42B1-B9E0-CFEF1401CD1C}" srcOrd="0" destOrd="0" parTransId="{09D1AA5B-90BD-4E78-A6A5-2263DB549D61}" sibTransId="{DE3F497E-9298-44AD-B1FC-47303CD8222B}"/>
    <dgm:cxn modelId="{D29068A5-5A19-4B85-BFD4-931C9BF7B561}" srcId="{CEDCC7E3-EB00-4B97-8DAC-35E6BE4220D7}" destId="{9B905830-9EF8-4FD0-88BF-6DC2B938E938}" srcOrd="2" destOrd="0" parTransId="{00B9FE74-C21B-4FA5-B32E-7AACAAEB6778}" sibTransId="{DCFA57D1-132B-4CD6-977E-4CD867B26080}"/>
    <dgm:cxn modelId="{470359A6-8511-4870-AF57-0C7B070CD5C5}" srcId="{9B905830-9EF8-4FD0-88BF-6DC2B938E938}" destId="{C997BD41-7B53-496D-BE02-0CBD125D077B}" srcOrd="0" destOrd="0" parTransId="{4EE92BB3-C849-4BCA-9891-BF30A957465B}" sibTransId="{66766538-822B-4166-89A7-7B7950B23653}"/>
    <dgm:cxn modelId="{F8A95DA8-C3F8-40FE-BD8D-9CD7E07AB465}" type="presOf" srcId="{1540F11B-7FAC-42B1-B9E0-CFEF1401CD1C}" destId="{C347DD2E-33F8-45E8-B485-3D546ADE6FE0}" srcOrd="0" destOrd="0" presId="urn:microsoft.com/office/officeart/2005/8/layout/hierarchy3"/>
    <dgm:cxn modelId="{5648F7A9-8F36-4240-A6BF-2E5514D206AC}" type="presOf" srcId="{CD1929BF-ABEA-497C-BA9F-6A09F9A50922}" destId="{5226F5DE-35D7-45B2-991A-662BE1693174}" srcOrd="0" destOrd="0" presId="urn:microsoft.com/office/officeart/2005/8/layout/hierarchy3"/>
    <dgm:cxn modelId="{FCBE74B0-F036-484F-8BA1-115F2465A7C9}" type="presOf" srcId="{5EA673C2-15B5-4A65-A68F-DEDC73CEF1F0}" destId="{015663C6-6EF7-4C5C-A6C2-0D4A2B98FD32}" srcOrd="0" destOrd="0" presId="urn:microsoft.com/office/officeart/2005/8/layout/hierarchy3"/>
    <dgm:cxn modelId="{227F88B5-002F-43F0-82A6-125F1517AAD1}" type="presOf" srcId="{195E00C7-6F10-4F17-9891-C541135ECBE6}" destId="{AD343FAF-4E88-4ED2-ADA8-AA0715E478A3}" srcOrd="0" destOrd="0" presId="urn:microsoft.com/office/officeart/2005/8/layout/hierarchy3"/>
    <dgm:cxn modelId="{FC2B2DBA-3F5B-4A8E-98BE-E30B7CCE68BF}" type="presOf" srcId="{C997BD41-7B53-496D-BE02-0CBD125D077B}" destId="{6A51418E-59AC-461C-B9B9-8AD295564E2B}" srcOrd="0" destOrd="0" presId="urn:microsoft.com/office/officeart/2005/8/layout/hierarchy3"/>
    <dgm:cxn modelId="{F61B52BB-A866-417F-85B4-34C66E71A7B8}" type="presOf" srcId="{4EE92BB3-C849-4BCA-9891-BF30A957465B}" destId="{A9E5D554-0C52-4F35-907E-73E5C3AE046E}" srcOrd="0" destOrd="0" presId="urn:microsoft.com/office/officeart/2005/8/layout/hierarchy3"/>
    <dgm:cxn modelId="{947A75C8-F82A-4B30-BF7F-6F0384EBFB5C}" type="presOf" srcId="{E2C46055-02E3-44E4-8BC6-43C13B89ED0C}" destId="{952D5BBC-2767-44E1-8B6D-E5B4A96973F1}" srcOrd="0" destOrd="0" presId="urn:microsoft.com/office/officeart/2005/8/layout/hierarchy3"/>
    <dgm:cxn modelId="{87007ACC-CB59-476D-89BA-4A452AC445FB}" type="presOf" srcId="{CCA67903-E57C-46B6-AFA0-09584D0DAAA4}" destId="{54245553-6600-4C98-8A66-CA9249FDB9EC}" srcOrd="0" destOrd="0" presId="urn:microsoft.com/office/officeart/2005/8/layout/hierarchy3"/>
    <dgm:cxn modelId="{64B4BED4-A00F-408D-861B-7BB5CA914942}" srcId="{CEDCC7E3-EB00-4B97-8DAC-35E6BE4220D7}" destId="{26A8DE80-75E0-4720-A941-CA2B0D7C4AED}" srcOrd="3" destOrd="0" parTransId="{A3C9EFF5-A427-4ED6-9453-568C52F20CA2}" sibTransId="{706F99C6-1381-4752-AE19-BC102B818DA2}"/>
    <dgm:cxn modelId="{FC8A17D5-07B9-4A6E-8510-5BE7103C2816}" type="presOf" srcId="{81325AB4-5ACC-4736-BAD1-F401BA0B8302}" destId="{799A9EEB-DCEA-4E47-B469-FC6E5AEF4931}" srcOrd="0" destOrd="0" presId="urn:microsoft.com/office/officeart/2005/8/layout/hierarchy3"/>
    <dgm:cxn modelId="{5E7CCCDC-8C14-4B8E-A29F-DB98CE3200D2}" type="presOf" srcId="{C9F33DC9-1D73-4246-8AEA-1555725AF697}" destId="{17A46A12-7C3C-47AA-BD83-1CBA4B4D6F30}" srcOrd="0" destOrd="0" presId="urn:microsoft.com/office/officeart/2005/8/layout/hierarchy3"/>
    <dgm:cxn modelId="{E03084F1-42FA-4C61-9909-596A05167D4B}" type="presOf" srcId="{C9F33DC9-1D73-4246-8AEA-1555725AF697}" destId="{69F497B1-77A5-4422-ABAB-5E2BE46A11BF}" srcOrd="1" destOrd="0" presId="urn:microsoft.com/office/officeart/2005/8/layout/hierarchy3"/>
    <dgm:cxn modelId="{0F7779FD-BEC9-47C5-8B21-1D69F58D9D2A}" srcId="{26A8DE80-75E0-4720-A941-CA2B0D7C4AED}" destId="{E2C46055-02E3-44E4-8BC6-43C13B89ED0C}" srcOrd="0" destOrd="0" parTransId="{195E00C7-6F10-4F17-9891-C541135ECBE6}" sibTransId="{16882F54-AE04-4B6B-8425-36DE11CCBD49}"/>
    <dgm:cxn modelId="{D4E24CD7-BCC3-47D6-B859-37EA016BDC51}" type="presParOf" srcId="{D1A4FFC5-4F91-411C-97DB-D2D757B6E0E8}" destId="{E38B333B-7BB9-4F95-9CE9-1A7DEECE25CD}" srcOrd="0" destOrd="0" presId="urn:microsoft.com/office/officeart/2005/8/layout/hierarchy3"/>
    <dgm:cxn modelId="{B5BACDB8-F4C5-4024-B2A5-ED3D0E1B48C3}" type="presParOf" srcId="{E38B333B-7BB9-4F95-9CE9-1A7DEECE25CD}" destId="{C83E37A5-099D-42EF-A800-43D5559D4002}" srcOrd="0" destOrd="0" presId="urn:microsoft.com/office/officeart/2005/8/layout/hierarchy3"/>
    <dgm:cxn modelId="{B4862911-1534-4640-B5CA-9FF261808AD1}" type="presParOf" srcId="{C83E37A5-099D-42EF-A800-43D5559D4002}" destId="{C347DD2E-33F8-45E8-B485-3D546ADE6FE0}" srcOrd="0" destOrd="0" presId="urn:microsoft.com/office/officeart/2005/8/layout/hierarchy3"/>
    <dgm:cxn modelId="{B32CBD49-AFEB-4151-AB85-296BACD3EB01}" type="presParOf" srcId="{C83E37A5-099D-42EF-A800-43D5559D4002}" destId="{175D9E7C-9D3D-47E1-A48E-66C5C0C5753D}" srcOrd="1" destOrd="0" presId="urn:microsoft.com/office/officeart/2005/8/layout/hierarchy3"/>
    <dgm:cxn modelId="{1A676E6A-771C-4D07-AF44-1628CDA29765}" type="presParOf" srcId="{E38B333B-7BB9-4F95-9CE9-1A7DEECE25CD}" destId="{6509EBFA-AE8E-48EC-8299-B6D18F963345}" srcOrd="1" destOrd="0" presId="urn:microsoft.com/office/officeart/2005/8/layout/hierarchy3"/>
    <dgm:cxn modelId="{C2878462-ECC8-49F5-93E9-AA0C07201981}" type="presParOf" srcId="{6509EBFA-AE8E-48EC-8299-B6D18F963345}" destId="{E1700173-4DA9-4656-9E3D-0446B1CFFA2E}" srcOrd="0" destOrd="0" presId="urn:microsoft.com/office/officeart/2005/8/layout/hierarchy3"/>
    <dgm:cxn modelId="{DD5D33E0-C661-41A0-B21F-D498155FF725}" type="presParOf" srcId="{6509EBFA-AE8E-48EC-8299-B6D18F963345}" destId="{54245553-6600-4C98-8A66-CA9249FDB9EC}" srcOrd="1" destOrd="0" presId="urn:microsoft.com/office/officeart/2005/8/layout/hierarchy3"/>
    <dgm:cxn modelId="{7BA9D75B-189A-420B-B0BE-941391825C65}" type="presParOf" srcId="{D1A4FFC5-4F91-411C-97DB-D2D757B6E0E8}" destId="{F8CCBA63-625B-4FFE-90F2-8CB1C2F4441D}" srcOrd="1" destOrd="0" presId="urn:microsoft.com/office/officeart/2005/8/layout/hierarchy3"/>
    <dgm:cxn modelId="{A596ADB2-B3FF-48E0-9090-CABF470112BB}" type="presParOf" srcId="{F8CCBA63-625B-4FFE-90F2-8CB1C2F4441D}" destId="{1971EE76-2F22-4544-A5F3-968B95EC0D4A}" srcOrd="0" destOrd="0" presId="urn:microsoft.com/office/officeart/2005/8/layout/hierarchy3"/>
    <dgm:cxn modelId="{BF18BF3B-A005-483E-B429-649ABD6AE4F1}" type="presParOf" srcId="{1971EE76-2F22-4544-A5F3-968B95EC0D4A}" destId="{E36BB96E-BD9A-4E22-962E-13E8EC6C2694}" srcOrd="0" destOrd="0" presId="urn:microsoft.com/office/officeart/2005/8/layout/hierarchy3"/>
    <dgm:cxn modelId="{7BE97B5D-FD67-44CE-ACE5-C624CDE499FD}" type="presParOf" srcId="{1971EE76-2F22-4544-A5F3-968B95EC0D4A}" destId="{95511006-403B-4558-AE94-E1225EF7351A}" srcOrd="1" destOrd="0" presId="urn:microsoft.com/office/officeart/2005/8/layout/hierarchy3"/>
    <dgm:cxn modelId="{F08434E2-6735-4C3A-BE83-BA5DA12EC1CC}" type="presParOf" srcId="{F8CCBA63-625B-4FFE-90F2-8CB1C2F4441D}" destId="{249635DA-8365-4F34-8238-838377C763DA}" srcOrd="1" destOrd="0" presId="urn:microsoft.com/office/officeart/2005/8/layout/hierarchy3"/>
    <dgm:cxn modelId="{A1F38AF9-2EFB-42E5-864B-A16C403BF7AD}" type="presParOf" srcId="{249635DA-8365-4F34-8238-838377C763DA}" destId="{09A08C52-669F-47C7-B86C-70692A8BCEF2}" srcOrd="0" destOrd="0" presId="urn:microsoft.com/office/officeart/2005/8/layout/hierarchy3"/>
    <dgm:cxn modelId="{D50EB6F7-3711-4C01-B56A-2B6456B5C102}" type="presParOf" srcId="{249635DA-8365-4F34-8238-838377C763DA}" destId="{A39EC0A0-AE4C-4E42-8492-9BE775BA5F1E}" srcOrd="1" destOrd="0" presId="urn:microsoft.com/office/officeart/2005/8/layout/hierarchy3"/>
    <dgm:cxn modelId="{3EE27B9F-9799-424E-8024-0231BE7602E4}" type="presParOf" srcId="{D1A4FFC5-4F91-411C-97DB-D2D757B6E0E8}" destId="{20A85B6C-9C04-4A9F-BE3A-D5BE668863D2}" srcOrd="2" destOrd="0" presId="urn:microsoft.com/office/officeart/2005/8/layout/hierarchy3"/>
    <dgm:cxn modelId="{36D95F44-B1AA-4E04-BB0C-B6BF3AE5216B}" type="presParOf" srcId="{20A85B6C-9C04-4A9F-BE3A-D5BE668863D2}" destId="{675C0593-CD3D-4ED5-9558-DAA71A0144CF}" srcOrd="0" destOrd="0" presId="urn:microsoft.com/office/officeart/2005/8/layout/hierarchy3"/>
    <dgm:cxn modelId="{B83D0AA3-8176-4E01-A32E-02FF8EEC91DC}" type="presParOf" srcId="{675C0593-CD3D-4ED5-9558-DAA71A0144CF}" destId="{24608F46-EB17-4DFE-A1F5-9733AA338F8C}" srcOrd="0" destOrd="0" presId="urn:microsoft.com/office/officeart/2005/8/layout/hierarchy3"/>
    <dgm:cxn modelId="{C82CE12F-4D78-45DA-B50B-03DF1B20BCBA}" type="presParOf" srcId="{675C0593-CD3D-4ED5-9558-DAA71A0144CF}" destId="{568A2D1C-7152-43BB-B35F-C1A7F6EB2C9B}" srcOrd="1" destOrd="0" presId="urn:microsoft.com/office/officeart/2005/8/layout/hierarchy3"/>
    <dgm:cxn modelId="{7FFD3DA1-B4A5-41D9-9BBC-0B245542834C}" type="presParOf" srcId="{20A85B6C-9C04-4A9F-BE3A-D5BE668863D2}" destId="{00AE4B7B-1792-482D-B5E8-56145B7109C9}" srcOrd="1" destOrd="0" presId="urn:microsoft.com/office/officeart/2005/8/layout/hierarchy3"/>
    <dgm:cxn modelId="{CBBE6E6A-D279-4FD6-AF7C-A8892A6CA6DE}" type="presParOf" srcId="{00AE4B7B-1792-482D-B5E8-56145B7109C9}" destId="{A9E5D554-0C52-4F35-907E-73E5C3AE046E}" srcOrd="0" destOrd="0" presId="urn:microsoft.com/office/officeart/2005/8/layout/hierarchy3"/>
    <dgm:cxn modelId="{D5A0B811-F8A7-4408-A22A-ADF64FD52CDC}" type="presParOf" srcId="{00AE4B7B-1792-482D-B5E8-56145B7109C9}" destId="{6A51418E-59AC-461C-B9B9-8AD295564E2B}" srcOrd="1" destOrd="0" presId="urn:microsoft.com/office/officeart/2005/8/layout/hierarchy3"/>
    <dgm:cxn modelId="{039D1EF1-D664-4D26-85B7-CA24362CBD03}" type="presParOf" srcId="{D1A4FFC5-4F91-411C-97DB-D2D757B6E0E8}" destId="{FA8FA137-FF9D-4309-9DDA-7F5A547DE556}" srcOrd="3" destOrd="0" presId="urn:microsoft.com/office/officeart/2005/8/layout/hierarchy3"/>
    <dgm:cxn modelId="{AE72DC45-5536-4B16-A7D1-7347EE8F1CF2}" type="presParOf" srcId="{FA8FA137-FF9D-4309-9DDA-7F5A547DE556}" destId="{68495E6A-F97E-4895-835D-EB56221D7B77}" srcOrd="0" destOrd="0" presId="urn:microsoft.com/office/officeart/2005/8/layout/hierarchy3"/>
    <dgm:cxn modelId="{C2A71AA8-1906-4DDE-9883-F238023583BB}" type="presParOf" srcId="{68495E6A-F97E-4895-835D-EB56221D7B77}" destId="{DE67712C-CEFB-4692-A2CB-C2A885304928}" srcOrd="0" destOrd="0" presId="urn:microsoft.com/office/officeart/2005/8/layout/hierarchy3"/>
    <dgm:cxn modelId="{68074DB6-72F9-486C-8EB2-849E47D35544}" type="presParOf" srcId="{68495E6A-F97E-4895-835D-EB56221D7B77}" destId="{C1AA3C9F-5AC2-4C94-8989-EC83C5E5A5BF}" srcOrd="1" destOrd="0" presId="urn:microsoft.com/office/officeart/2005/8/layout/hierarchy3"/>
    <dgm:cxn modelId="{C7FF1366-3202-443D-BE5A-0FDF85A0FC38}" type="presParOf" srcId="{FA8FA137-FF9D-4309-9DDA-7F5A547DE556}" destId="{94F0BE12-5115-4DB4-A558-DC2FF65666D4}" srcOrd="1" destOrd="0" presId="urn:microsoft.com/office/officeart/2005/8/layout/hierarchy3"/>
    <dgm:cxn modelId="{544761AA-350C-4756-90EB-3CEDBA70B798}" type="presParOf" srcId="{94F0BE12-5115-4DB4-A558-DC2FF65666D4}" destId="{AD343FAF-4E88-4ED2-ADA8-AA0715E478A3}" srcOrd="0" destOrd="0" presId="urn:microsoft.com/office/officeart/2005/8/layout/hierarchy3"/>
    <dgm:cxn modelId="{56D9C505-3C02-416E-9E57-183FD24F16A0}" type="presParOf" srcId="{94F0BE12-5115-4DB4-A558-DC2FF65666D4}" destId="{952D5BBC-2767-44E1-8B6D-E5B4A96973F1}" srcOrd="1" destOrd="0" presId="urn:microsoft.com/office/officeart/2005/8/layout/hierarchy3"/>
    <dgm:cxn modelId="{02BFC24A-99E6-40AB-B933-9B632C13D94D}" type="presParOf" srcId="{D1A4FFC5-4F91-411C-97DB-D2D757B6E0E8}" destId="{EE0051B3-B1D6-4AFD-A8C6-D679B9D63530}" srcOrd="4" destOrd="0" presId="urn:microsoft.com/office/officeart/2005/8/layout/hierarchy3"/>
    <dgm:cxn modelId="{628C3816-4CAF-474E-8848-2785528F5DD4}" type="presParOf" srcId="{EE0051B3-B1D6-4AFD-A8C6-D679B9D63530}" destId="{1C756F46-73CA-4B4E-8914-13493CC29CED}" srcOrd="0" destOrd="0" presId="urn:microsoft.com/office/officeart/2005/8/layout/hierarchy3"/>
    <dgm:cxn modelId="{327B6A9D-4CA6-4339-9F62-FF6F17B029A3}" type="presParOf" srcId="{1C756F46-73CA-4B4E-8914-13493CC29CED}" destId="{F31B49E1-939D-4AFA-AAA0-FC08E20955BF}" srcOrd="0" destOrd="0" presId="urn:microsoft.com/office/officeart/2005/8/layout/hierarchy3"/>
    <dgm:cxn modelId="{A9464801-704E-423E-B3BC-F98B0F5DB262}" type="presParOf" srcId="{1C756F46-73CA-4B4E-8914-13493CC29CED}" destId="{C2A2A444-1012-4EC7-B033-1D9CC6CCF5B4}" srcOrd="1" destOrd="0" presId="urn:microsoft.com/office/officeart/2005/8/layout/hierarchy3"/>
    <dgm:cxn modelId="{FD7E4D62-A914-40E7-B681-5452220B67A9}" type="presParOf" srcId="{EE0051B3-B1D6-4AFD-A8C6-D679B9D63530}" destId="{EE62F04F-46A3-4A78-8E50-3DBAD50CDB67}" srcOrd="1" destOrd="0" presId="urn:microsoft.com/office/officeart/2005/8/layout/hierarchy3"/>
    <dgm:cxn modelId="{B45300DE-8AC5-4B7B-9EF2-973B214A96C0}" type="presParOf" srcId="{EE62F04F-46A3-4A78-8E50-3DBAD50CDB67}" destId="{799A9EEB-DCEA-4E47-B469-FC6E5AEF4931}" srcOrd="0" destOrd="0" presId="urn:microsoft.com/office/officeart/2005/8/layout/hierarchy3"/>
    <dgm:cxn modelId="{08154345-5E73-4C96-880E-0A73E78AD185}" type="presParOf" srcId="{EE62F04F-46A3-4A78-8E50-3DBAD50CDB67}" destId="{015663C6-6EF7-4C5C-A6C2-0D4A2B98FD32}" srcOrd="1" destOrd="0" presId="urn:microsoft.com/office/officeart/2005/8/layout/hierarchy3"/>
    <dgm:cxn modelId="{D1A12008-D10B-4B4A-A9BC-6721874BC580}" type="presParOf" srcId="{D1A4FFC5-4F91-411C-97DB-D2D757B6E0E8}" destId="{4078CB2A-A977-4AFB-BDBA-1DA904C9B49B}" srcOrd="5" destOrd="0" presId="urn:microsoft.com/office/officeart/2005/8/layout/hierarchy3"/>
    <dgm:cxn modelId="{B3169A84-DD99-4124-96BC-FAC16B5AE208}" type="presParOf" srcId="{4078CB2A-A977-4AFB-BDBA-1DA904C9B49B}" destId="{688D7276-B3D8-48C6-B217-ED81F9D9375E}" srcOrd="0" destOrd="0" presId="urn:microsoft.com/office/officeart/2005/8/layout/hierarchy3"/>
    <dgm:cxn modelId="{2C4C3D01-16F4-4CEB-AB35-3BB3B994F591}" type="presParOf" srcId="{688D7276-B3D8-48C6-B217-ED81F9D9375E}" destId="{17A46A12-7C3C-47AA-BD83-1CBA4B4D6F30}" srcOrd="0" destOrd="0" presId="urn:microsoft.com/office/officeart/2005/8/layout/hierarchy3"/>
    <dgm:cxn modelId="{F6E8AA74-4FD9-4869-9648-B0CF27679262}" type="presParOf" srcId="{688D7276-B3D8-48C6-B217-ED81F9D9375E}" destId="{69F497B1-77A5-4422-ABAB-5E2BE46A11BF}" srcOrd="1" destOrd="0" presId="urn:microsoft.com/office/officeart/2005/8/layout/hierarchy3"/>
    <dgm:cxn modelId="{771BC9B3-573F-4F96-AB76-6814C39F024F}" type="presParOf" srcId="{4078CB2A-A977-4AFB-BDBA-1DA904C9B49B}" destId="{57B45234-7209-48CA-87A9-841E5D092DE7}" srcOrd="1" destOrd="0" presId="urn:microsoft.com/office/officeart/2005/8/layout/hierarchy3"/>
    <dgm:cxn modelId="{AB8D30BB-8B5E-432B-B5EE-83AC45B05799}" type="presParOf" srcId="{57B45234-7209-48CA-87A9-841E5D092DE7}" destId="{5226F5DE-35D7-45B2-991A-662BE1693174}" srcOrd="0" destOrd="0" presId="urn:microsoft.com/office/officeart/2005/8/layout/hierarchy3"/>
    <dgm:cxn modelId="{6962DD2B-CAF4-4E96-BC14-7D1A93E1F49F}" type="presParOf" srcId="{57B45234-7209-48CA-87A9-841E5D092DE7}" destId="{761492D5-491D-4E59-9DDA-AB6A49229D5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A7585-2647-4B18-B747-5688DFF5CA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B9FA2-9996-4823-8B92-66ECDCC46706}">
      <dgm:prSet/>
      <dgm:spPr/>
      <dgm:t>
        <a:bodyPr/>
        <a:lstStyle/>
        <a:p>
          <a:r>
            <a:rPr lang="en-US" dirty="0"/>
            <a:t>6 FTEs</a:t>
          </a:r>
        </a:p>
      </dgm:t>
    </dgm:pt>
    <dgm:pt modelId="{0E72940A-E4C1-451F-AE02-417B87263845}" type="parTrans" cxnId="{DFA5F332-7ADA-4BF4-B0B3-19C7EE59AFAF}">
      <dgm:prSet/>
      <dgm:spPr/>
      <dgm:t>
        <a:bodyPr/>
        <a:lstStyle/>
        <a:p>
          <a:endParaRPr lang="en-US"/>
        </a:p>
      </dgm:t>
    </dgm:pt>
    <dgm:pt modelId="{08F8EB9A-2D9B-45CA-B99D-E1E22204448C}" type="sibTrans" cxnId="{DFA5F332-7ADA-4BF4-B0B3-19C7EE59AFAF}">
      <dgm:prSet/>
      <dgm:spPr/>
      <dgm:t>
        <a:bodyPr/>
        <a:lstStyle/>
        <a:p>
          <a:endParaRPr lang="en-US"/>
        </a:p>
      </dgm:t>
    </dgm:pt>
    <dgm:pt modelId="{197AB22F-AA7F-40AC-9605-0A359BEAE93A}">
      <dgm:prSet/>
      <dgm:spPr/>
      <dgm:t>
        <a:bodyPr/>
        <a:lstStyle/>
        <a:p>
          <a:r>
            <a:rPr lang="en-US" dirty="0"/>
            <a:t>I FTE Contract Employee</a:t>
          </a:r>
        </a:p>
      </dgm:t>
    </dgm:pt>
    <dgm:pt modelId="{9F835253-5067-4069-93C5-2D85EF317070}" type="parTrans" cxnId="{A358E48C-852E-45CD-B219-AF0F4C106A02}">
      <dgm:prSet/>
      <dgm:spPr/>
      <dgm:t>
        <a:bodyPr/>
        <a:lstStyle/>
        <a:p>
          <a:endParaRPr lang="en-US"/>
        </a:p>
      </dgm:t>
    </dgm:pt>
    <dgm:pt modelId="{6F0B4CB2-1B7C-4E26-972D-2CF9F919CC80}" type="sibTrans" cxnId="{A358E48C-852E-45CD-B219-AF0F4C106A02}">
      <dgm:prSet/>
      <dgm:spPr/>
      <dgm:t>
        <a:bodyPr/>
        <a:lstStyle/>
        <a:p>
          <a:endParaRPr lang="en-US"/>
        </a:p>
      </dgm:t>
    </dgm:pt>
    <dgm:pt modelId="{B705396D-479C-4563-9510-7D3B433E1BA5}">
      <dgm:prSet/>
      <dgm:spPr/>
      <dgm:t>
        <a:bodyPr/>
        <a:lstStyle/>
        <a:p>
          <a:r>
            <a:rPr lang="en-US" dirty="0"/>
            <a:t>1 PTE Intern</a:t>
          </a:r>
        </a:p>
      </dgm:t>
    </dgm:pt>
    <dgm:pt modelId="{B74D8F94-A60D-4E0A-9E97-D4CE16CE4E91}" type="parTrans" cxnId="{93BB8431-34CF-4A46-94FF-5BE920729C06}">
      <dgm:prSet/>
      <dgm:spPr/>
      <dgm:t>
        <a:bodyPr/>
        <a:lstStyle/>
        <a:p>
          <a:endParaRPr lang="en-US"/>
        </a:p>
      </dgm:t>
    </dgm:pt>
    <dgm:pt modelId="{0247F4F2-CA20-4CE8-9959-35F86423AF21}" type="sibTrans" cxnId="{93BB8431-34CF-4A46-94FF-5BE920729C06}">
      <dgm:prSet/>
      <dgm:spPr/>
      <dgm:t>
        <a:bodyPr/>
        <a:lstStyle/>
        <a:p>
          <a:endParaRPr lang="en-US"/>
        </a:p>
      </dgm:t>
    </dgm:pt>
    <dgm:pt modelId="{1FD97CF3-91EB-46FE-ABF5-7ADE6AFC4918}">
      <dgm:prSet/>
      <dgm:spPr/>
      <dgm:t>
        <a:bodyPr/>
        <a:lstStyle/>
        <a:p>
          <a:r>
            <a:rPr lang="en-US" dirty="0"/>
            <a:t>COLA budgeted at 2% January 2023  </a:t>
          </a:r>
        </a:p>
      </dgm:t>
    </dgm:pt>
    <dgm:pt modelId="{3C14D91D-15E5-4604-A739-EFFADAA689CD}" type="parTrans" cxnId="{C5F58D25-C5C8-413B-B60C-C8BFC5B657DE}">
      <dgm:prSet/>
      <dgm:spPr/>
      <dgm:t>
        <a:bodyPr/>
        <a:lstStyle/>
        <a:p>
          <a:endParaRPr lang="en-US"/>
        </a:p>
      </dgm:t>
    </dgm:pt>
    <dgm:pt modelId="{15D5E04C-EAFE-42A2-8DE0-F97DB1051E52}" type="sibTrans" cxnId="{C5F58D25-C5C8-413B-B60C-C8BFC5B657DE}">
      <dgm:prSet/>
      <dgm:spPr/>
      <dgm:t>
        <a:bodyPr/>
        <a:lstStyle/>
        <a:p>
          <a:endParaRPr lang="en-US"/>
        </a:p>
      </dgm:t>
    </dgm:pt>
    <dgm:pt modelId="{D689C263-0B32-4D76-8EAE-7CE6EAE308B8}">
      <dgm:prSet/>
      <dgm:spPr/>
      <dgm:t>
        <a:bodyPr/>
        <a:lstStyle/>
        <a:p>
          <a:r>
            <a:rPr lang="en-US" dirty="0"/>
            <a:t>Merit raises budgeted</a:t>
          </a:r>
        </a:p>
      </dgm:t>
    </dgm:pt>
    <dgm:pt modelId="{E0D77E8A-2AE8-4383-9B7C-DA3F4A53B3A9}" type="parTrans" cxnId="{03EC7A6A-FB65-4675-8528-78D8EBEE9A48}">
      <dgm:prSet/>
      <dgm:spPr/>
      <dgm:t>
        <a:bodyPr/>
        <a:lstStyle/>
        <a:p>
          <a:endParaRPr lang="en-US"/>
        </a:p>
      </dgm:t>
    </dgm:pt>
    <dgm:pt modelId="{15759EF9-FD70-4062-9AA0-879D990CA6B3}" type="sibTrans" cxnId="{03EC7A6A-FB65-4675-8528-78D8EBEE9A48}">
      <dgm:prSet/>
      <dgm:spPr/>
      <dgm:t>
        <a:bodyPr/>
        <a:lstStyle/>
        <a:p>
          <a:endParaRPr lang="en-US"/>
        </a:p>
      </dgm:t>
    </dgm:pt>
    <dgm:pt modelId="{26359C55-B730-4D9D-9A43-8F5D377065CF}">
      <dgm:prSet/>
      <dgm:spPr/>
      <dgm:t>
        <a:bodyPr/>
        <a:lstStyle/>
        <a:p>
          <a:r>
            <a:rPr lang="en-US" dirty="0"/>
            <a:t>Benefit quotes were obtained and elected to keep same insurance providers</a:t>
          </a:r>
        </a:p>
      </dgm:t>
    </dgm:pt>
    <dgm:pt modelId="{6B9800B9-6E3F-40F7-B90C-A0BAA93C09F5}" type="parTrans" cxnId="{085FD70A-5A99-4A2D-8CC9-250BE00B4BAD}">
      <dgm:prSet/>
      <dgm:spPr/>
      <dgm:t>
        <a:bodyPr/>
        <a:lstStyle/>
        <a:p>
          <a:endParaRPr lang="en-US"/>
        </a:p>
      </dgm:t>
    </dgm:pt>
    <dgm:pt modelId="{FC9CAFB7-E5A1-4755-B5FC-19849D69A1CF}" type="sibTrans" cxnId="{085FD70A-5A99-4A2D-8CC9-250BE00B4BAD}">
      <dgm:prSet/>
      <dgm:spPr/>
      <dgm:t>
        <a:bodyPr/>
        <a:lstStyle/>
        <a:p>
          <a:endParaRPr lang="en-US"/>
        </a:p>
      </dgm:t>
    </dgm:pt>
    <dgm:pt modelId="{53C4DEB7-8CE0-4B3E-B214-9979035A8DC5}">
      <dgm:prSet/>
      <dgm:spPr/>
      <dgm:t>
        <a:bodyPr/>
        <a:lstStyle/>
        <a:p>
          <a:r>
            <a:rPr lang="en-US" dirty="0"/>
            <a:t>20% increase budgeted effective January 1, 2023</a:t>
          </a:r>
        </a:p>
      </dgm:t>
    </dgm:pt>
    <dgm:pt modelId="{09AD13A1-00A4-4AE1-8BA3-DA45034E8445}" type="parTrans" cxnId="{FC516F64-BA43-4FE8-9E40-0459334F250D}">
      <dgm:prSet/>
      <dgm:spPr/>
      <dgm:t>
        <a:bodyPr/>
        <a:lstStyle/>
        <a:p>
          <a:endParaRPr lang="en-US"/>
        </a:p>
      </dgm:t>
    </dgm:pt>
    <dgm:pt modelId="{EB5E51B0-DCFD-4250-A310-961965E9C67D}" type="sibTrans" cxnId="{FC516F64-BA43-4FE8-9E40-0459334F250D}">
      <dgm:prSet/>
      <dgm:spPr/>
      <dgm:t>
        <a:bodyPr/>
        <a:lstStyle/>
        <a:p>
          <a:endParaRPr lang="en-US"/>
        </a:p>
      </dgm:t>
    </dgm:pt>
    <dgm:pt modelId="{40BC00E5-8370-49A9-BED7-7A1459504B88}" type="pres">
      <dgm:prSet presAssocID="{EB4A7585-2647-4B18-B747-5688DFF5CA72}" presName="linear" presStyleCnt="0">
        <dgm:presLayoutVars>
          <dgm:animLvl val="lvl"/>
          <dgm:resizeHandles val="exact"/>
        </dgm:presLayoutVars>
      </dgm:prSet>
      <dgm:spPr/>
    </dgm:pt>
    <dgm:pt modelId="{2A35D145-F9F0-409F-9D3F-B574A7078BF0}" type="pres">
      <dgm:prSet presAssocID="{F68B9FA2-9996-4823-8B92-66ECDCC4670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C6F2B28-4235-4F89-9607-35A6FF272FBA}" type="pres">
      <dgm:prSet presAssocID="{08F8EB9A-2D9B-45CA-B99D-E1E22204448C}" presName="spacer" presStyleCnt="0"/>
      <dgm:spPr/>
    </dgm:pt>
    <dgm:pt modelId="{E5809242-5CF7-4CC7-823B-F1E05221883F}" type="pres">
      <dgm:prSet presAssocID="{197AB22F-AA7F-40AC-9605-0A359BEAE93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A8069B0-12CF-4EB3-B386-8FD471CD815C}" type="pres">
      <dgm:prSet presAssocID="{6F0B4CB2-1B7C-4E26-972D-2CF9F919CC80}" presName="spacer" presStyleCnt="0"/>
      <dgm:spPr/>
    </dgm:pt>
    <dgm:pt modelId="{A8B87061-FA39-4EEA-A446-CC79823EF981}" type="pres">
      <dgm:prSet presAssocID="{B705396D-479C-4563-9510-7D3B433E1BA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5B62B08-7B9F-4D99-9AF2-A8C1E4D417EE}" type="pres">
      <dgm:prSet presAssocID="{0247F4F2-CA20-4CE8-9959-35F86423AF21}" presName="spacer" presStyleCnt="0"/>
      <dgm:spPr/>
    </dgm:pt>
    <dgm:pt modelId="{C6423709-EB2F-4030-BE6D-32897799BF35}" type="pres">
      <dgm:prSet presAssocID="{1FD97CF3-91EB-46FE-ABF5-7ADE6AFC491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8D8DC12-F1C0-46ED-94D2-6B9E0FDD4CD0}" type="pres">
      <dgm:prSet presAssocID="{15D5E04C-EAFE-42A2-8DE0-F97DB1051E52}" presName="spacer" presStyleCnt="0"/>
      <dgm:spPr/>
    </dgm:pt>
    <dgm:pt modelId="{FB38661A-FB4A-4C7C-AFF6-0C87A8E83875}" type="pres">
      <dgm:prSet presAssocID="{D689C263-0B32-4D76-8EAE-7CE6EAE308B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90DE73-D8E5-4B8B-80D3-B8C6CD8170E6}" type="pres">
      <dgm:prSet presAssocID="{15759EF9-FD70-4062-9AA0-879D990CA6B3}" presName="spacer" presStyleCnt="0"/>
      <dgm:spPr/>
    </dgm:pt>
    <dgm:pt modelId="{8D44798D-F89B-4631-9EDA-FAFDE8DEEB79}" type="pres">
      <dgm:prSet presAssocID="{26359C55-B730-4D9D-9A43-8F5D377065C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EB28EB7-C3CC-4B5C-9495-07D48A6F6B2B}" type="pres">
      <dgm:prSet presAssocID="{FC9CAFB7-E5A1-4755-B5FC-19849D69A1CF}" presName="spacer" presStyleCnt="0"/>
      <dgm:spPr/>
    </dgm:pt>
    <dgm:pt modelId="{FE31A326-115E-491A-963A-3394B2B5F3B9}" type="pres">
      <dgm:prSet presAssocID="{53C4DEB7-8CE0-4B3E-B214-9979035A8DC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26F2D0A-9E41-46C0-B55B-AA612861107D}" type="presOf" srcId="{B705396D-479C-4563-9510-7D3B433E1BA5}" destId="{A8B87061-FA39-4EEA-A446-CC79823EF981}" srcOrd="0" destOrd="0" presId="urn:microsoft.com/office/officeart/2005/8/layout/vList2"/>
    <dgm:cxn modelId="{085FD70A-5A99-4A2D-8CC9-250BE00B4BAD}" srcId="{EB4A7585-2647-4B18-B747-5688DFF5CA72}" destId="{26359C55-B730-4D9D-9A43-8F5D377065CF}" srcOrd="5" destOrd="0" parTransId="{6B9800B9-6E3F-40F7-B90C-A0BAA93C09F5}" sibTransId="{FC9CAFB7-E5A1-4755-B5FC-19849D69A1CF}"/>
    <dgm:cxn modelId="{F32FB322-CE84-4E13-B1EB-5115E85E90CC}" type="presOf" srcId="{53C4DEB7-8CE0-4B3E-B214-9979035A8DC5}" destId="{FE31A326-115E-491A-963A-3394B2B5F3B9}" srcOrd="0" destOrd="0" presId="urn:microsoft.com/office/officeart/2005/8/layout/vList2"/>
    <dgm:cxn modelId="{C5F58D25-C5C8-413B-B60C-C8BFC5B657DE}" srcId="{EB4A7585-2647-4B18-B747-5688DFF5CA72}" destId="{1FD97CF3-91EB-46FE-ABF5-7ADE6AFC4918}" srcOrd="3" destOrd="0" parTransId="{3C14D91D-15E5-4604-A739-EFFADAA689CD}" sibTransId="{15D5E04C-EAFE-42A2-8DE0-F97DB1051E52}"/>
    <dgm:cxn modelId="{93BB8431-34CF-4A46-94FF-5BE920729C06}" srcId="{EB4A7585-2647-4B18-B747-5688DFF5CA72}" destId="{B705396D-479C-4563-9510-7D3B433E1BA5}" srcOrd="2" destOrd="0" parTransId="{B74D8F94-A60D-4E0A-9E97-D4CE16CE4E91}" sibTransId="{0247F4F2-CA20-4CE8-9959-35F86423AF21}"/>
    <dgm:cxn modelId="{DFA5F332-7ADA-4BF4-B0B3-19C7EE59AFAF}" srcId="{EB4A7585-2647-4B18-B747-5688DFF5CA72}" destId="{F68B9FA2-9996-4823-8B92-66ECDCC46706}" srcOrd="0" destOrd="0" parTransId="{0E72940A-E4C1-451F-AE02-417B87263845}" sibTransId="{08F8EB9A-2D9B-45CA-B99D-E1E22204448C}"/>
    <dgm:cxn modelId="{5C45443C-6A24-495F-A470-37FFD8F574CD}" type="presOf" srcId="{F68B9FA2-9996-4823-8B92-66ECDCC46706}" destId="{2A35D145-F9F0-409F-9D3F-B574A7078BF0}" srcOrd="0" destOrd="0" presId="urn:microsoft.com/office/officeart/2005/8/layout/vList2"/>
    <dgm:cxn modelId="{6403D363-D302-4A09-8C8A-1FFF3F6F9596}" type="presOf" srcId="{EB4A7585-2647-4B18-B747-5688DFF5CA72}" destId="{40BC00E5-8370-49A9-BED7-7A1459504B88}" srcOrd="0" destOrd="0" presId="urn:microsoft.com/office/officeart/2005/8/layout/vList2"/>
    <dgm:cxn modelId="{FC516F64-BA43-4FE8-9E40-0459334F250D}" srcId="{EB4A7585-2647-4B18-B747-5688DFF5CA72}" destId="{53C4DEB7-8CE0-4B3E-B214-9979035A8DC5}" srcOrd="6" destOrd="0" parTransId="{09AD13A1-00A4-4AE1-8BA3-DA45034E8445}" sibTransId="{EB5E51B0-DCFD-4250-A310-961965E9C67D}"/>
    <dgm:cxn modelId="{313F1248-A364-4EB2-B964-63E3D95A0CEA}" type="presOf" srcId="{26359C55-B730-4D9D-9A43-8F5D377065CF}" destId="{8D44798D-F89B-4631-9EDA-FAFDE8DEEB79}" srcOrd="0" destOrd="0" presId="urn:microsoft.com/office/officeart/2005/8/layout/vList2"/>
    <dgm:cxn modelId="{03EC7A6A-FB65-4675-8528-78D8EBEE9A48}" srcId="{EB4A7585-2647-4B18-B747-5688DFF5CA72}" destId="{D689C263-0B32-4D76-8EAE-7CE6EAE308B8}" srcOrd="4" destOrd="0" parTransId="{E0D77E8A-2AE8-4383-9B7C-DA3F4A53B3A9}" sibTransId="{15759EF9-FD70-4062-9AA0-879D990CA6B3}"/>
    <dgm:cxn modelId="{F22E7F4D-5AB2-4DAF-A453-00FE41B996E0}" type="presOf" srcId="{197AB22F-AA7F-40AC-9605-0A359BEAE93A}" destId="{E5809242-5CF7-4CC7-823B-F1E05221883F}" srcOrd="0" destOrd="0" presId="urn:microsoft.com/office/officeart/2005/8/layout/vList2"/>
    <dgm:cxn modelId="{CDE55856-7B54-4CFC-8EDE-253261BE2458}" type="presOf" srcId="{D689C263-0B32-4D76-8EAE-7CE6EAE308B8}" destId="{FB38661A-FB4A-4C7C-AFF6-0C87A8E83875}" srcOrd="0" destOrd="0" presId="urn:microsoft.com/office/officeart/2005/8/layout/vList2"/>
    <dgm:cxn modelId="{A358E48C-852E-45CD-B219-AF0F4C106A02}" srcId="{EB4A7585-2647-4B18-B747-5688DFF5CA72}" destId="{197AB22F-AA7F-40AC-9605-0A359BEAE93A}" srcOrd="1" destOrd="0" parTransId="{9F835253-5067-4069-93C5-2D85EF317070}" sibTransId="{6F0B4CB2-1B7C-4E26-972D-2CF9F919CC80}"/>
    <dgm:cxn modelId="{D89E19FA-8E2B-4F1A-810C-BD958C468092}" type="presOf" srcId="{1FD97CF3-91EB-46FE-ABF5-7ADE6AFC4918}" destId="{C6423709-EB2F-4030-BE6D-32897799BF35}" srcOrd="0" destOrd="0" presId="urn:microsoft.com/office/officeart/2005/8/layout/vList2"/>
    <dgm:cxn modelId="{0AA5192E-EAF6-4072-A698-3102B5EE5A82}" type="presParOf" srcId="{40BC00E5-8370-49A9-BED7-7A1459504B88}" destId="{2A35D145-F9F0-409F-9D3F-B574A7078BF0}" srcOrd="0" destOrd="0" presId="urn:microsoft.com/office/officeart/2005/8/layout/vList2"/>
    <dgm:cxn modelId="{86D2FCA5-82AD-4DC1-A623-A65D0CBB8D1A}" type="presParOf" srcId="{40BC00E5-8370-49A9-BED7-7A1459504B88}" destId="{0C6F2B28-4235-4F89-9607-35A6FF272FBA}" srcOrd="1" destOrd="0" presId="urn:microsoft.com/office/officeart/2005/8/layout/vList2"/>
    <dgm:cxn modelId="{1532741A-B54E-457F-9535-884FDD212D8B}" type="presParOf" srcId="{40BC00E5-8370-49A9-BED7-7A1459504B88}" destId="{E5809242-5CF7-4CC7-823B-F1E05221883F}" srcOrd="2" destOrd="0" presId="urn:microsoft.com/office/officeart/2005/8/layout/vList2"/>
    <dgm:cxn modelId="{0C740302-5111-4C49-A881-E47045AFC0A1}" type="presParOf" srcId="{40BC00E5-8370-49A9-BED7-7A1459504B88}" destId="{2A8069B0-12CF-4EB3-B386-8FD471CD815C}" srcOrd="3" destOrd="0" presId="urn:microsoft.com/office/officeart/2005/8/layout/vList2"/>
    <dgm:cxn modelId="{39543EAE-CB70-40D3-9021-FF4E032897AB}" type="presParOf" srcId="{40BC00E5-8370-49A9-BED7-7A1459504B88}" destId="{A8B87061-FA39-4EEA-A446-CC79823EF981}" srcOrd="4" destOrd="0" presId="urn:microsoft.com/office/officeart/2005/8/layout/vList2"/>
    <dgm:cxn modelId="{C610C730-994C-4E08-BB48-A2E605235A4C}" type="presParOf" srcId="{40BC00E5-8370-49A9-BED7-7A1459504B88}" destId="{55B62B08-7B9F-4D99-9AF2-A8C1E4D417EE}" srcOrd="5" destOrd="0" presId="urn:microsoft.com/office/officeart/2005/8/layout/vList2"/>
    <dgm:cxn modelId="{1C02590B-287A-42D8-BAC8-24B0E0A16367}" type="presParOf" srcId="{40BC00E5-8370-49A9-BED7-7A1459504B88}" destId="{C6423709-EB2F-4030-BE6D-32897799BF35}" srcOrd="6" destOrd="0" presId="urn:microsoft.com/office/officeart/2005/8/layout/vList2"/>
    <dgm:cxn modelId="{817F8906-0020-495A-AEA7-23B4B5403323}" type="presParOf" srcId="{40BC00E5-8370-49A9-BED7-7A1459504B88}" destId="{B8D8DC12-F1C0-46ED-94D2-6B9E0FDD4CD0}" srcOrd="7" destOrd="0" presId="urn:microsoft.com/office/officeart/2005/8/layout/vList2"/>
    <dgm:cxn modelId="{48FC32EF-9EBE-42FD-80F6-7409C26812DF}" type="presParOf" srcId="{40BC00E5-8370-49A9-BED7-7A1459504B88}" destId="{FB38661A-FB4A-4C7C-AFF6-0C87A8E83875}" srcOrd="8" destOrd="0" presId="urn:microsoft.com/office/officeart/2005/8/layout/vList2"/>
    <dgm:cxn modelId="{95A35D94-5274-40AF-A835-8827414D6A30}" type="presParOf" srcId="{40BC00E5-8370-49A9-BED7-7A1459504B88}" destId="{6990DE73-D8E5-4B8B-80D3-B8C6CD8170E6}" srcOrd="9" destOrd="0" presId="urn:microsoft.com/office/officeart/2005/8/layout/vList2"/>
    <dgm:cxn modelId="{E8755791-59DA-4D3D-A2AF-00D05937765A}" type="presParOf" srcId="{40BC00E5-8370-49A9-BED7-7A1459504B88}" destId="{8D44798D-F89B-4631-9EDA-FAFDE8DEEB79}" srcOrd="10" destOrd="0" presId="urn:microsoft.com/office/officeart/2005/8/layout/vList2"/>
    <dgm:cxn modelId="{8B19E5AC-6A1B-4DBE-8C96-39B69E4571CC}" type="presParOf" srcId="{40BC00E5-8370-49A9-BED7-7A1459504B88}" destId="{5EB28EB7-C3CC-4B5C-9495-07D48A6F6B2B}" srcOrd="11" destOrd="0" presId="urn:microsoft.com/office/officeart/2005/8/layout/vList2"/>
    <dgm:cxn modelId="{F8D36A73-BD8E-430F-A823-C00F441ADBBB}" type="presParOf" srcId="{40BC00E5-8370-49A9-BED7-7A1459504B88}" destId="{FE31A326-115E-491A-963A-3394B2B5F3B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320CC4-DDC5-499D-B0B0-F4907A5930F7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0EFD5-391A-4DAD-804B-5D46BA419CB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Legal Services (Attorney)</a:t>
          </a:r>
        </a:p>
      </dgm:t>
    </dgm:pt>
    <dgm:pt modelId="{CE514571-080D-44AC-8C78-7AF8E2673269}" type="parTrans" cxnId="{E696F8B4-F0E7-40DB-965B-A56132D22125}">
      <dgm:prSet/>
      <dgm:spPr/>
      <dgm:t>
        <a:bodyPr/>
        <a:lstStyle/>
        <a:p>
          <a:endParaRPr lang="en-US"/>
        </a:p>
      </dgm:t>
    </dgm:pt>
    <dgm:pt modelId="{30BF3E8B-957B-4176-A61D-982E352D9378}" type="sibTrans" cxnId="{E696F8B4-F0E7-40DB-965B-A56132D22125}">
      <dgm:prSet/>
      <dgm:spPr/>
      <dgm:t>
        <a:bodyPr/>
        <a:lstStyle/>
        <a:p>
          <a:endParaRPr lang="en-US"/>
        </a:p>
      </dgm:t>
    </dgm:pt>
    <dgm:pt modelId="{7E5364DA-E9CC-42F2-B491-9746EB89B7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Audit – will be a Single Audit </a:t>
          </a:r>
        </a:p>
      </dgm:t>
    </dgm:pt>
    <dgm:pt modelId="{C2EE427E-1015-4892-B56F-5EB29EDBE51C}" type="parTrans" cxnId="{A9A66FB7-F5EF-4BD8-80A4-9C7BD45D3C75}">
      <dgm:prSet/>
      <dgm:spPr/>
      <dgm:t>
        <a:bodyPr/>
        <a:lstStyle/>
        <a:p>
          <a:endParaRPr lang="en-US"/>
        </a:p>
      </dgm:t>
    </dgm:pt>
    <dgm:pt modelId="{B2DB052F-F7F4-425A-B6B5-746DB66740CD}" type="sibTrans" cxnId="{A9A66FB7-F5EF-4BD8-80A4-9C7BD45D3C75}">
      <dgm:prSet/>
      <dgm:spPr/>
      <dgm:t>
        <a:bodyPr/>
        <a:lstStyle/>
        <a:p>
          <a:endParaRPr lang="en-US"/>
        </a:p>
      </dgm:t>
    </dgm:pt>
    <dgm:pt modelId="{4768B7D3-9734-437E-A92C-7C01499436B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Payroll Services</a:t>
          </a:r>
        </a:p>
      </dgm:t>
    </dgm:pt>
    <dgm:pt modelId="{4A4C32EF-53B7-4236-AC61-248441B8D84D}" type="parTrans" cxnId="{3D5BBDB0-30CE-4D9A-B714-362828E86FEF}">
      <dgm:prSet/>
      <dgm:spPr/>
      <dgm:t>
        <a:bodyPr/>
        <a:lstStyle/>
        <a:p>
          <a:endParaRPr lang="en-US"/>
        </a:p>
      </dgm:t>
    </dgm:pt>
    <dgm:pt modelId="{B8475F71-E9B8-4ADB-9B6A-68F49F1EE321}" type="sibTrans" cxnId="{3D5BBDB0-30CE-4D9A-B714-362828E86FEF}">
      <dgm:prSet/>
      <dgm:spPr/>
      <dgm:t>
        <a:bodyPr/>
        <a:lstStyle/>
        <a:p>
          <a:endParaRPr lang="en-US"/>
        </a:p>
      </dgm:t>
    </dgm:pt>
    <dgm:pt modelId="{6B51D740-C1CE-4B7C-A9E0-857EB5B7BC4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Accounting Firm</a:t>
          </a:r>
        </a:p>
      </dgm:t>
    </dgm:pt>
    <dgm:pt modelId="{AAA0425B-BD15-4E46-A933-15C5B818545A}" type="parTrans" cxnId="{D1E32D25-AB16-425C-BD3E-15465F5D7581}">
      <dgm:prSet/>
      <dgm:spPr/>
      <dgm:t>
        <a:bodyPr/>
        <a:lstStyle/>
        <a:p>
          <a:endParaRPr lang="en-US"/>
        </a:p>
      </dgm:t>
    </dgm:pt>
    <dgm:pt modelId="{BB2DC513-3CA7-4191-8AB3-B3117B9D761B}" type="sibTrans" cxnId="{D1E32D25-AB16-425C-BD3E-15465F5D7581}">
      <dgm:prSet/>
      <dgm:spPr/>
      <dgm:t>
        <a:bodyPr/>
        <a:lstStyle/>
        <a:p>
          <a:endParaRPr lang="en-US"/>
        </a:p>
      </dgm:t>
    </dgm:pt>
    <dgm:pt modelId="{593454DC-DFA1-4466-9E2F-4F5933DF2C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Design &amp; Graphics </a:t>
          </a:r>
        </a:p>
      </dgm:t>
    </dgm:pt>
    <dgm:pt modelId="{9F2C3A85-A4F9-46E6-96AF-18AB0189173E}" type="parTrans" cxnId="{3FCAC897-238D-400C-9E47-EF8668946793}">
      <dgm:prSet/>
      <dgm:spPr/>
      <dgm:t>
        <a:bodyPr/>
        <a:lstStyle/>
        <a:p>
          <a:endParaRPr lang="en-US"/>
        </a:p>
      </dgm:t>
    </dgm:pt>
    <dgm:pt modelId="{4979ACB4-2074-4ABF-B9D1-88E15A8A2197}" type="sibTrans" cxnId="{3FCAC897-238D-400C-9E47-EF8668946793}">
      <dgm:prSet/>
      <dgm:spPr/>
      <dgm:t>
        <a:bodyPr/>
        <a:lstStyle/>
        <a:p>
          <a:endParaRPr lang="en-US"/>
        </a:p>
      </dgm:t>
    </dgm:pt>
    <dgm:pt modelId="{FD4394D3-B656-444A-9EA9-79C7DB02A8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HR Consultant</a:t>
          </a:r>
        </a:p>
      </dgm:t>
    </dgm:pt>
    <dgm:pt modelId="{184E199D-C48B-4478-A9B2-A99A6C89D85F}" type="parTrans" cxnId="{C7341148-BB8A-4DBA-8436-2BF5F8530A66}">
      <dgm:prSet/>
      <dgm:spPr/>
      <dgm:t>
        <a:bodyPr/>
        <a:lstStyle/>
        <a:p>
          <a:endParaRPr lang="en-US"/>
        </a:p>
      </dgm:t>
    </dgm:pt>
    <dgm:pt modelId="{364AEB49-5D64-4010-A4BC-56C659B99571}" type="sibTrans" cxnId="{C7341148-BB8A-4DBA-8436-2BF5F8530A66}">
      <dgm:prSet/>
      <dgm:spPr/>
      <dgm:t>
        <a:bodyPr/>
        <a:lstStyle/>
        <a:p>
          <a:endParaRPr lang="en-US"/>
        </a:p>
      </dgm:t>
    </dgm:pt>
    <dgm:pt modelId="{01598753-47BF-4CD6-9EFB-B5359B224785}" type="pres">
      <dgm:prSet presAssocID="{84320CC4-DDC5-499D-B0B0-F4907A5930F7}" presName="root" presStyleCnt="0">
        <dgm:presLayoutVars>
          <dgm:dir/>
          <dgm:resizeHandles val="exact"/>
        </dgm:presLayoutVars>
      </dgm:prSet>
      <dgm:spPr/>
    </dgm:pt>
    <dgm:pt modelId="{17C71BEA-97ED-41CF-94D4-22F19FC21280}" type="pres">
      <dgm:prSet presAssocID="{6020EFD5-391A-4DAD-804B-5D46BA419CB1}" presName="compNode" presStyleCnt="0"/>
      <dgm:spPr/>
    </dgm:pt>
    <dgm:pt modelId="{59F6F747-F5C2-432B-9632-9014A3C5673F}" type="pres">
      <dgm:prSet presAssocID="{6020EFD5-391A-4DAD-804B-5D46BA419CB1}" presName="iconBgRect" presStyleLbl="bgShp" presStyleIdx="0" presStyleCnt="6"/>
      <dgm:spPr/>
    </dgm:pt>
    <dgm:pt modelId="{9F77603A-2483-4ED6-AD94-BD4594DDE4E5}" type="pres">
      <dgm:prSet presAssocID="{6020EFD5-391A-4DAD-804B-5D46BA419CB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A479AD6-2263-444C-AB4D-50DEEE207D6B}" type="pres">
      <dgm:prSet presAssocID="{6020EFD5-391A-4DAD-804B-5D46BA419CB1}" presName="spaceRect" presStyleCnt="0"/>
      <dgm:spPr/>
    </dgm:pt>
    <dgm:pt modelId="{D232AEA4-09AD-402D-9860-51DF95895F4A}" type="pres">
      <dgm:prSet presAssocID="{6020EFD5-391A-4DAD-804B-5D46BA419CB1}" presName="textRect" presStyleLbl="revTx" presStyleIdx="0" presStyleCnt="6">
        <dgm:presLayoutVars>
          <dgm:chMax val="1"/>
          <dgm:chPref val="1"/>
        </dgm:presLayoutVars>
      </dgm:prSet>
      <dgm:spPr/>
    </dgm:pt>
    <dgm:pt modelId="{3F0F3236-6410-4CDA-8647-A4BF97182B45}" type="pres">
      <dgm:prSet presAssocID="{30BF3E8B-957B-4176-A61D-982E352D9378}" presName="sibTrans" presStyleCnt="0"/>
      <dgm:spPr/>
    </dgm:pt>
    <dgm:pt modelId="{D3C44FCC-0F71-4EE1-84A1-6CF02EB87FAC}" type="pres">
      <dgm:prSet presAssocID="{7E5364DA-E9CC-42F2-B491-9746EB89B7F2}" presName="compNode" presStyleCnt="0"/>
      <dgm:spPr/>
    </dgm:pt>
    <dgm:pt modelId="{BA28D05B-8FB7-4B2F-B914-BFBDDCD95834}" type="pres">
      <dgm:prSet presAssocID="{7E5364DA-E9CC-42F2-B491-9746EB89B7F2}" presName="iconBgRect" presStyleLbl="bgShp" presStyleIdx="1" presStyleCnt="6"/>
      <dgm:spPr/>
    </dgm:pt>
    <dgm:pt modelId="{0FCF4435-CE50-4EE7-BA4E-E92580DB0734}" type="pres">
      <dgm:prSet presAssocID="{7E5364DA-E9CC-42F2-B491-9746EB89B7F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A6B1D86-03DF-44E8-81C0-19CFC0F47E9C}" type="pres">
      <dgm:prSet presAssocID="{7E5364DA-E9CC-42F2-B491-9746EB89B7F2}" presName="spaceRect" presStyleCnt="0"/>
      <dgm:spPr/>
    </dgm:pt>
    <dgm:pt modelId="{EE668E43-753C-4093-9C06-716F7175BA6F}" type="pres">
      <dgm:prSet presAssocID="{7E5364DA-E9CC-42F2-B491-9746EB89B7F2}" presName="textRect" presStyleLbl="revTx" presStyleIdx="1" presStyleCnt="6">
        <dgm:presLayoutVars>
          <dgm:chMax val="1"/>
          <dgm:chPref val="1"/>
        </dgm:presLayoutVars>
      </dgm:prSet>
      <dgm:spPr/>
    </dgm:pt>
    <dgm:pt modelId="{74421377-F0E3-4693-B5C5-5CB4FFB09EED}" type="pres">
      <dgm:prSet presAssocID="{B2DB052F-F7F4-425A-B6B5-746DB66740CD}" presName="sibTrans" presStyleCnt="0"/>
      <dgm:spPr/>
    </dgm:pt>
    <dgm:pt modelId="{2EBB4A46-454C-40C7-97EF-D92528E5C6FA}" type="pres">
      <dgm:prSet presAssocID="{4768B7D3-9734-437E-A92C-7C01499436BD}" presName="compNode" presStyleCnt="0"/>
      <dgm:spPr/>
    </dgm:pt>
    <dgm:pt modelId="{A46C80A8-C717-4F8A-BE47-15B018B0F341}" type="pres">
      <dgm:prSet presAssocID="{4768B7D3-9734-437E-A92C-7C01499436BD}" presName="iconBgRect" presStyleLbl="bgShp" presStyleIdx="2" presStyleCnt="6"/>
      <dgm:spPr/>
    </dgm:pt>
    <dgm:pt modelId="{D1E1CCC6-3810-4E06-931B-B64B3A5A4277}" type="pres">
      <dgm:prSet presAssocID="{4768B7D3-9734-437E-A92C-7C01499436B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5C6C8CC-75D4-4F37-8A64-38C0FED53405}" type="pres">
      <dgm:prSet presAssocID="{4768B7D3-9734-437E-A92C-7C01499436BD}" presName="spaceRect" presStyleCnt="0"/>
      <dgm:spPr/>
    </dgm:pt>
    <dgm:pt modelId="{6ACA893E-5AFC-4092-9F63-11BBCFFBA672}" type="pres">
      <dgm:prSet presAssocID="{4768B7D3-9734-437E-A92C-7C01499436BD}" presName="textRect" presStyleLbl="revTx" presStyleIdx="2" presStyleCnt="6">
        <dgm:presLayoutVars>
          <dgm:chMax val="1"/>
          <dgm:chPref val="1"/>
        </dgm:presLayoutVars>
      </dgm:prSet>
      <dgm:spPr/>
    </dgm:pt>
    <dgm:pt modelId="{70E0F514-506D-4CA6-8610-78088D0D7C26}" type="pres">
      <dgm:prSet presAssocID="{B8475F71-E9B8-4ADB-9B6A-68F49F1EE321}" presName="sibTrans" presStyleCnt="0"/>
      <dgm:spPr/>
    </dgm:pt>
    <dgm:pt modelId="{B44D061E-8C01-479A-AF98-F40DCE670CA2}" type="pres">
      <dgm:prSet presAssocID="{6B51D740-C1CE-4B7C-A9E0-857EB5B7BC43}" presName="compNode" presStyleCnt="0"/>
      <dgm:spPr/>
    </dgm:pt>
    <dgm:pt modelId="{5FA0CDEF-C25E-421D-86E1-5DA211370E13}" type="pres">
      <dgm:prSet presAssocID="{6B51D740-C1CE-4B7C-A9E0-857EB5B7BC43}" presName="iconBgRect" presStyleLbl="bgShp" presStyleIdx="3" presStyleCnt="6"/>
      <dgm:spPr/>
    </dgm:pt>
    <dgm:pt modelId="{13E3C361-D0B5-4D9A-99F2-FEF258878FF9}" type="pres">
      <dgm:prSet presAssocID="{6B51D740-C1CE-4B7C-A9E0-857EB5B7BC4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85471F94-CA3B-44D1-AAEC-3448F98E4E1E}" type="pres">
      <dgm:prSet presAssocID="{6B51D740-C1CE-4B7C-A9E0-857EB5B7BC43}" presName="spaceRect" presStyleCnt="0"/>
      <dgm:spPr/>
    </dgm:pt>
    <dgm:pt modelId="{44225819-3A63-4BE1-A979-A3CB92CC358D}" type="pres">
      <dgm:prSet presAssocID="{6B51D740-C1CE-4B7C-A9E0-857EB5B7BC43}" presName="textRect" presStyleLbl="revTx" presStyleIdx="3" presStyleCnt="6">
        <dgm:presLayoutVars>
          <dgm:chMax val="1"/>
          <dgm:chPref val="1"/>
        </dgm:presLayoutVars>
      </dgm:prSet>
      <dgm:spPr/>
    </dgm:pt>
    <dgm:pt modelId="{1CACBBA4-9612-4D40-AA21-4090563CB3C8}" type="pres">
      <dgm:prSet presAssocID="{BB2DC513-3CA7-4191-8AB3-B3117B9D761B}" presName="sibTrans" presStyleCnt="0"/>
      <dgm:spPr/>
    </dgm:pt>
    <dgm:pt modelId="{77DAFAE2-0C5D-4B8C-97AC-F2DC17C21EFB}" type="pres">
      <dgm:prSet presAssocID="{593454DC-DFA1-4466-9E2F-4F5933DF2CA5}" presName="compNode" presStyleCnt="0"/>
      <dgm:spPr/>
    </dgm:pt>
    <dgm:pt modelId="{F0EB1AB9-F354-4640-9FBA-F96AC9F6998A}" type="pres">
      <dgm:prSet presAssocID="{593454DC-DFA1-4466-9E2F-4F5933DF2CA5}" presName="iconBgRect" presStyleLbl="bgShp" presStyleIdx="4" presStyleCnt="6"/>
      <dgm:spPr/>
    </dgm:pt>
    <dgm:pt modelId="{E8B042A8-986D-446A-BCCB-45841494B86A}" type="pres">
      <dgm:prSet presAssocID="{593454DC-DFA1-4466-9E2F-4F5933DF2CA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E66EB27E-DFBF-4A95-8453-112FB4C13ED8}" type="pres">
      <dgm:prSet presAssocID="{593454DC-DFA1-4466-9E2F-4F5933DF2CA5}" presName="spaceRect" presStyleCnt="0"/>
      <dgm:spPr/>
    </dgm:pt>
    <dgm:pt modelId="{14638794-458F-4BAB-A4DD-070DAD2BC2D0}" type="pres">
      <dgm:prSet presAssocID="{593454DC-DFA1-4466-9E2F-4F5933DF2CA5}" presName="textRect" presStyleLbl="revTx" presStyleIdx="4" presStyleCnt="6">
        <dgm:presLayoutVars>
          <dgm:chMax val="1"/>
          <dgm:chPref val="1"/>
        </dgm:presLayoutVars>
      </dgm:prSet>
      <dgm:spPr/>
    </dgm:pt>
    <dgm:pt modelId="{CE2FB696-93F7-44DA-A58F-6DD3EADABEB6}" type="pres">
      <dgm:prSet presAssocID="{4979ACB4-2074-4ABF-B9D1-88E15A8A2197}" presName="sibTrans" presStyleCnt="0"/>
      <dgm:spPr/>
    </dgm:pt>
    <dgm:pt modelId="{2C1B20CC-1173-4177-A071-93954C756F3C}" type="pres">
      <dgm:prSet presAssocID="{FD4394D3-B656-444A-9EA9-79C7DB02A8E6}" presName="compNode" presStyleCnt="0"/>
      <dgm:spPr/>
    </dgm:pt>
    <dgm:pt modelId="{2070FC7D-9E8B-4356-8E36-B9C9F0F9823F}" type="pres">
      <dgm:prSet presAssocID="{FD4394D3-B656-444A-9EA9-79C7DB02A8E6}" presName="iconBgRect" presStyleLbl="bgShp" presStyleIdx="5" presStyleCnt="6"/>
      <dgm:spPr/>
    </dgm:pt>
    <dgm:pt modelId="{4363FAA2-B069-42D4-A943-72BF7845D7CC}" type="pres">
      <dgm:prSet presAssocID="{FD4394D3-B656-444A-9EA9-79C7DB02A8E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BCE6E92-DFE5-45D2-838B-743BC8AD6F92}" type="pres">
      <dgm:prSet presAssocID="{FD4394D3-B656-444A-9EA9-79C7DB02A8E6}" presName="spaceRect" presStyleCnt="0"/>
      <dgm:spPr/>
    </dgm:pt>
    <dgm:pt modelId="{8145C633-64EE-4270-8D00-50836E847893}" type="pres">
      <dgm:prSet presAssocID="{FD4394D3-B656-444A-9EA9-79C7DB02A8E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C3B2911-2EEE-4378-8975-027532AC7657}" type="presOf" srcId="{4768B7D3-9734-437E-A92C-7C01499436BD}" destId="{6ACA893E-5AFC-4092-9F63-11BBCFFBA672}" srcOrd="0" destOrd="0" presId="urn:microsoft.com/office/officeart/2018/5/layout/IconCircleLabelList"/>
    <dgm:cxn modelId="{D1E32D25-AB16-425C-BD3E-15465F5D7581}" srcId="{84320CC4-DDC5-499D-B0B0-F4907A5930F7}" destId="{6B51D740-C1CE-4B7C-A9E0-857EB5B7BC43}" srcOrd="3" destOrd="0" parTransId="{AAA0425B-BD15-4E46-A933-15C5B818545A}" sibTransId="{BB2DC513-3CA7-4191-8AB3-B3117B9D761B}"/>
    <dgm:cxn modelId="{807F7D3D-1420-44C2-9263-D7287082FF53}" type="presOf" srcId="{FD4394D3-B656-444A-9EA9-79C7DB02A8E6}" destId="{8145C633-64EE-4270-8D00-50836E847893}" srcOrd="0" destOrd="0" presId="urn:microsoft.com/office/officeart/2018/5/layout/IconCircleLabelList"/>
    <dgm:cxn modelId="{C7341148-BB8A-4DBA-8436-2BF5F8530A66}" srcId="{84320CC4-DDC5-499D-B0B0-F4907A5930F7}" destId="{FD4394D3-B656-444A-9EA9-79C7DB02A8E6}" srcOrd="5" destOrd="0" parTransId="{184E199D-C48B-4478-A9B2-A99A6C89D85F}" sibTransId="{364AEB49-5D64-4010-A4BC-56C659B99571}"/>
    <dgm:cxn modelId="{3FCAC897-238D-400C-9E47-EF8668946793}" srcId="{84320CC4-DDC5-499D-B0B0-F4907A5930F7}" destId="{593454DC-DFA1-4466-9E2F-4F5933DF2CA5}" srcOrd="4" destOrd="0" parTransId="{9F2C3A85-A4F9-46E6-96AF-18AB0189173E}" sibTransId="{4979ACB4-2074-4ABF-B9D1-88E15A8A2197}"/>
    <dgm:cxn modelId="{3D5BBDB0-30CE-4D9A-B714-362828E86FEF}" srcId="{84320CC4-DDC5-499D-B0B0-F4907A5930F7}" destId="{4768B7D3-9734-437E-A92C-7C01499436BD}" srcOrd="2" destOrd="0" parTransId="{4A4C32EF-53B7-4236-AC61-248441B8D84D}" sibTransId="{B8475F71-E9B8-4ADB-9B6A-68F49F1EE321}"/>
    <dgm:cxn modelId="{E696F8B4-F0E7-40DB-965B-A56132D22125}" srcId="{84320CC4-DDC5-499D-B0B0-F4907A5930F7}" destId="{6020EFD5-391A-4DAD-804B-5D46BA419CB1}" srcOrd="0" destOrd="0" parTransId="{CE514571-080D-44AC-8C78-7AF8E2673269}" sibTransId="{30BF3E8B-957B-4176-A61D-982E352D9378}"/>
    <dgm:cxn modelId="{A9A66FB7-F5EF-4BD8-80A4-9C7BD45D3C75}" srcId="{84320CC4-DDC5-499D-B0B0-F4907A5930F7}" destId="{7E5364DA-E9CC-42F2-B491-9746EB89B7F2}" srcOrd="1" destOrd="0" parTransId="{C2EE427E-1015-4892-B56F-5EB29EDBE51C}" sibTransId="{B2DB052F-F7F4-425A-B6B5-746DB66740CD}"/>
    <dgm:cxn modelId="{540BFBD2-C00D-4A4A-A031-6589856F2CC0}" type="presOf" srcId="{593454DC-DFA1-4466-9E2F-4F5933DF2CA5}" destId="{14638794-458F-4BAB-A4DD-070DAD2BC2D0}" srcOrd="0" destOrd="0" presId="urn:microsoft.com/office/officeart/2018/5/layout/IconCircleLabelList"/>
    <dgm:cxn modelId="{A674DCE9-3F0F-4D6C-82DA-F641F4802341}" type="presOf" srcId="{7E5364DA-E9CC-42F2-B491-9746EB89B7F2}" destId="{EE668E43-753C-4093-9C06-716F7175BA6F}" srcOrd="0" destOrd="0" presId="urn:microsoft.com/office/officeart/2018/5/layout/IconCircleLabelList"/>
    <dgm:cxn modelId="{1E5823F0-97E1-47A6-9551-E34086F09AAB}" type="presOf" srcId="{84320CC4-DDC5-499D-B0B0-F4907A5930F7}" destId="{01598753-47BF-4CD6-9EFB-B5359B224785}" srcOrd="0" destOrd="0" presId="urn:microsoft.com/office/officeart/2018/5/layout/IconCircleLabelList"/>
    <dgm:cxn modelId="{CFD2B6F2-AC27-4680-97D7-A5CAA5070FE2}" type="presOf" srcId="{6020EFD5-391A-4DAD-804B-5D46BA419CB1}" destId="{D232AEA4-09AD-402D-9860-51DF95895F4A}" srcOrd="0" destOrd="0" presId="urn:microsoft.com/office/officeart/2018/5/layout/IconCircleLabelList"/>
    <dgm:cxn modelId="{906182F8-3C28-4640-BB83-B7B45D82273C}" type="presOf" srcId="{6B51D740-C1CE-4B7C-A9E0-857EB5B7BC43}" destId="{44225819-3A63-4BE1-A979-A3CB92CC358D}" srcOrd="0" destOrd="0" presId="urn:microsoft.com/office/officeart/2018/5/layout/IconCircleLabelList"/>
    <dgm:cxn modelId="{E1C372D1-2064-4D88-B5D4-F10D8A555922}" type="presParOf" srcId="{01598753-47BF-4CD6-9EFB-B5359B224785}" destId="{17C71BEA-97ED-41CF-94D4-22F19FC21280}" srcOrd="0" destOrd="0" presId="urn:microsoft.com/office/officeart/2018/5/layout/IconCircleLabelList"/>
    <dgm:cxn modelId="{2FB5EC82-112A-44BD-868A-FE818435F5D0}" type="presParOf" srcId="{17C71BEA-97ED-41CF-94D4-22F19FC21280}" destId="{59F6F747-F5C2-432B-9632-9014A3C5673F}" srcOrd="0" destOrd="0" presId="urn:microsoft.com/office/officeart/2018/5/layout/IconCircleLabelList"/>
    <dgm:cxn modelId="{C887AC25-F025-467E-8ACC-9FEC4CF982C8}" type="presParOf" srcId="{17C71BEA-97ED-41CF-94D4-22F19FC21280}" destId="{9F77603A-2483-4ED6-AD94-BD4594DDE4E5}" srcOrd="1" destOrd="0" presId="urn:microsoft.com/office/officeart/2018/5/layout/IconCircleLabelList"/>
    <dgm:cxn modelId="{332211CA-9B18-43A4-895C-7B45E4049A2B}" type="presParOf" srcId="{17C71BEA-97ED-41CF-94D4-22F19FC21280}" destId="{FA479AD6-2263-444C-AB4D-50DEEE207D6B}" srcOrd="2" destOrd="0" presId="urn:microsoft.com/office/officeart/2018/5/layout/IconCircleLabelList"/>
    <dgm:cxn modelId="{8E280DB5-53E7-40C6-AFA8-C1744F041699}" type="presParOf" srcId="{17C71BEA-97ED-41CF-94D4-22F19FC21280}" destId="{D232AEA4-09AD-402D-9860-51DF95895F4A}" srcOrd="3" destOrd="0" presId="urn:microsoft.com/office/officeart/2018/5/layout/IconCircleLabelList"/>
    <dgm:cxn modelId="{DF875456-D935-4B35-9EEE-EE352CDF84C9}" type="presParOf" srcId="{01598753-47BF-4CD6-9EFB-B5359B224785}" destId="{3F0F3236-6410-4CDA-8647-A4BF97182B45}" srcOrd="1" destOrd="0" presId="urn:microsoft.com/office/officeart/2018/5/layout/IconCircleLabelList"/>
    <dgm:cxn modelId="{14864BED-EE1A-4A69-9098-CBAD50F41A4A}" type="presParOf" srcId="{01598753-47BF-4CD6-9EFB-B5359B224785}" destId="{D3C44FCC-0F71-4EE1-84A1-6CF02EB87FAC}" srcOrd="2" destOrd="0" presId="urn:microsoft.com/office/officeart/2018/5/layout/IconCircleLabelList"/>
    <dgm:cxn modelId="{A5167F4B-6985-49B6-A406-6E78A2A06BEF}" type="presParOf" srcId="{D3C44FCC-0F71-4EE1-84A1-6CF02EB87FAC}" destId="{BA28D05B-8FB7-4B2F-B914-BFBDDCD95834}" srcOrd="0" destOrd="0" presId="urn:microsoft.com/office/officeart/2018/5/layout/IconCircleLabelList"/>
    <dgm:cxn modelId="{F6F36F03-F78D-4AE2-9AAA-267C9A472A4C}" type="presParOf" srcId="{D3C44FCC-0F71-4EE1-84A1-6CF02EB87FAC}" destId="{0FCF4435-CE50-4EE7-BA4E-E92580DB0734}" srcOrd="1" destOrd="0" presId="urn:microsoft.com/office/officeart/2018/5/layout/IconCircleLabelList"/>
    <dgm:cxn modelId="{B8F28567-1E7C-4C79-A7DE-7CA2D2C6F085}" type="presParOf" srcId="{D3C44FCC-0F71-4EE1-84A1-6CF02EB87FAC}" destId="{CA6B1D86-03DF-44E8-81C0-19CFC0F47E9C}" srcOrd="2" destOrd="0" presId="urn:microsoft.com/office/officeart/2018/5/layout/IconCircleLabelList"/>
    <dgm:cxn modelId="{3EAA0CF8-A99C-439E-8EA9-DA53F822B8F5}" type="presParOf" srcId="{D3C44FCC-0F71-4EE1-84A1-6CF02EB87FAC}" destId="{EE668E43-753C-4093-9C06-716F7175BA6F}" srcOrd="3" destOrd="0" presId="urn:microsoft.com/office/officeart/2018/5/layout/IconCircleLabelList"/>
    <dgm:cxn modelId="{1E11F1F5-DEBF-4B26-831B-025B8A5965FE}" type="presParOf" srcId="{01598753-47BF-4CD6-9EFB-B5359B224785}" destId="{74421377-F0E3-4693-B5C5-5CB4FFB09EED}" srcOrd="3" destOrd="0" presId="urn:microsoft.com/office/officeart/2018/5/layout/IconCircleLabelList"/>
    <dgm:cxn modelId="{6627238A-83DE-433E-8D2D-4F83F9182E26}" type="presParOf" srcId="{01598753-47BF-4CD6-9EFB-B5359B224785}" destId="{2EBB4A46-454C-40C7-97EF-D92528E5C6FA}" srcOrd="4" destOrd="0" presId="urn:microsoft.com/office/officeart/2018/5/layout/IconCircleLabelList"/>
    <dgm:cxn modelId="{95B72531-AE03-4472-B277-FB433E255AB9}" type="presParOf" srcId="{2EBB4A46-454C-40C7-97EF-D92528E5C6FA}" destId="{A46C80A8-C717-4F8A-BE47-15B018B0F341}" srcOrd="0" destOrd="0" presId="urn:microsoft.com/office/officeart/2018/5/layout/IconCircleLabelList"/>
    <dgm:cxn modelId="{FAA9B8B4-E2F5-4B1D-B021-A1A8704C7FB0}" type="presParOf" srcId="{2EBB4A46-454C-40C7-97EF-D92528E5C6FA}" destId="{D1E1CCC6-3810-4E06-931B-B64B3A5A4277}" srcOrd="1" destOrd="0" presId="urn:microsoft.com/office/officeart/2018/5/layout/IconCircleLabelList"/>
    <dgm:cxn modelId="{7D52381C-212C-4C39-A0E0-59E9C30D5A74}" type="presParOf" srcId="{2EBB4A46-454C-40C7-97EF-D92528E5C6FA}" destId="{95C6C8CC-75D4-4F37-8A64-38C0FED53405}" srcOrd="2" destOrd="0" presId="urn:microsoft.com/office/officeart/2018/5/layout/IconCircleLabelList"/>
    <dgm:cxn modelId="{8D6BF26E-4EA6-40DF-881B-8700C536D4D5}" type="presParOf" srcId="{2EBB4A46-454C-40C7-97EF-D92528E5C6FA}" destId="{6ACA893E-5AFC-4092-9F63-11BBCFFBA672}" srcOrd="3" destOrd="0" presId="urn:microsoft.com/office/officeart/2018/5/layout/IconCircleLabelList"/>
    <dgm:cxn modelId="{7DA205D5-4E01-463A-85ED-3F7193B9959B}" type="presParOf" srcId="{01598753-47BF-4CD6-9EFB-B5359B224785}" destId="{70E0F514-506D-4CA6-8610-78088D0D7C26}" srcOrd="5" destOrd="0" presId="urn:microsoft.com/office/officeart/2018/5/layout/IconCircleLabelList"/>
    <dgm:cxn modelId="{E3B79AC5-C32C-4C4F-B81D-4F41E017E8C5}" type="presParOf" srcId="{01598753-47BF-4CD6-9EFB-B5359B224785}" destId="{B44D061E-8C01-479A-AF98-F40DCE670CA2}" srcOrd="6" destOrd="0" presId="urn:microsoft.com/office/officeart/2018/5/layout/IconCircleLabelList"/>
    <dgm:cxn modelId="{8F89211C-2B73-49EC-B4F8-C949090C00E2}" type="presParOf" srcId="{B44D061E-8C01-479A-AF98-F40DCE670CA2}" destId="{5FA0CDEF-C25E-421D-86E1-5DA211370E13}" srcOrd="0" destOrd="0" presId="urn:microsoft.com/office/officeart/2018/5/layout/IconCircleLabelList"/>
    <dgm:cxn modelId="{88B07194-5B31-4514-B9B9-6CE900F4C931}" type="presParOf" srcId="{B44D061E-8C01-479A-AF98-F40DCE670CA2}" destId="{13E3C361-D0B5-4D9A-99F2-FEF258878FF9}" srcOrd="1" destOrd="0" presId="urn:microsoft.com/office/officeart/2018/5/layout/IconCircleLabelList"/>
    <dgm:cxn modelId="{03146755-A2C2-49B8-805D-2409A6FD3B77}" type="presParOf" srcId="{B44D061E-8C01-479A-AF98-F40DCE670CA2}" destId="{85471F94-CA3B-44D1-AAEC-3448F98E4E1E}" srcOrd="2" destOrd="0" presId="urn:microsoft.com/office/officeart/2018/5/layout/IconCircleLabelList"/>
    <dgm:cxn modelId="{0EC229D7-89E1-4F4D-BE8B-5659E5DBCE27}" type="presParOf" srcId="{B44D061E-8C01-479A-AF98-F40DCE670CA2}" destId="{44225819-3A63-4BE1-A979-A3CB92CC358D}" srcOrd="3" destOrd="0" presId="urn:microsoft.com/office/officeart/2018/5/layout/IconCircleLabelList"/>
    <dgm:cxn modelId="{FEA2A385-21E7-410E-813D-05D7779F0540}" type="presParOf" srcId="{01598753-47BF-4CD6-9EFB-B5359B224785}" destId="{1CACBBA4-9612-4D40-AA21-4090563CB3C8}" srcOrd="7" destOrd="0" presId="urn:microsoft.com/office/officeart/2018/5/layout/IconCircleLabelList"/>
    <dgm:cxn modelId="{6320DEFA-E451-4291-A4B9-B895F4DCB2C1}" type="presParOf" srcId="{01598753-47BF-4CD6-9EFB-B5359B224785}" destId="{77DAFAE2-0C5D-4B8C-97AC-F2DC17C21EFB}" srcOrd="8" destOrd="0" presId="urn:microsoft.com/office/officeart/2018/5/layout/IconCircleLabelList"/>
    <dgm:cxn modelId="{43E4884F-E0F4-407C-8A03-C9FA2EB095A5}" type="presParOf" srcId="{77DAFAE2-0C5D-4B8C-97AC-F2DC17C21EFB}" destId="{F0EB1AB9-F354-4640-9FBA-F96AC9F6998A}" srcOrd="0" destOrd="0" presId="urn:microsoft.com/office/officeart/2018/5/layout/IconCircleLabelList"/>
    <dgm:cxn modelId="{5AC6B5BE-5401-43D4-80AB-83032AC77E74}" type="presParOf" srcId="{77DAFAE2-0C5D-4B8C-97AC-F2DC17C21EFB}" destId="{E8B042A8-986D-446A-BCCB-45841494B86A}" srcOrd="1" destOrd="0" presId="urn:microsoft.com/office/officeart/2018/5/layout/IconCircleLabelList"/>
    <dgm:cxn modelId="{589A305D-D0E5-43A7-89AE-8C361C6194D4}" type="presParOf" srcId="{77DAFAE2-0C5D-4B8C-97AC-F2DC17C21EFB}" destId="{E66EB27E-DFBF-4A95-8453-112FB4C13ED8}" srcOrd="2" destOrd="0" presId="urn:microsoft.com/office/officeart/2018/5/layout/IconCircleLabelList"/>
    <dgm:cxn modelId="{2A433CD4-1604-485C-A9B2-16ECBFF2BD00}" type="presParOf" srcId="{77DAFAE2-0C5D-4B8C-97AC-F2DC17C21EFB}" destId="{14638794-458F-4BAB-A4DD-070DAD2BC2D0}" srcOrd="3" destOrd="0" presId="urn:microsoft.com/office/officeart/2018/5/layout/IconCircleLabelList"/>
    <dgm:cxn modelId="{556988A4-AAC2-4F57-9447-FFA1ECBFE260}" type="presParOf" srcId="{01598753-47BF-4CD6-9EFB-B5359B224785}" destId="{CE2FB696-93F7-44DA-A58F-6DD3EADABEB6}" srcOrd="9" destOrd="0" presId="urn:microsoft.com/office/officeart/2018/5/layout/IconCircleLabelList"/>
    <dgm:cxn modelId="{1BE5C3B5-FA40-4A5C-8CA0-8C8C16957624}" type="presParOf" srcId="{01598753-47BF-4CD6-9EFB-B5359B224785}" destId="{2C1B20CC-1173-4177-A071-93954C756F3C}" srcOrd="10" destOrd="0" presId="urn:microsoft.com/office/officeart/2018/5/layout/IconCircleLabelList"/>
    <dgm:cxn modelId="{0F5FF058-7B40-49BA-919D-53201B6A5685}" type="presParOf" srcId="{2C1B20CC-1173-4177-A071-93954C756F3C}" destId="{2070FC7D-9E8B-4356-8E36-B9C9F0F9823F}" srcOrd="0" destOrd="0" presId="urn:microsoft.com/office/officeart/2018/5/layout/IconCircleLabelList"/>
    <dgm:cxn modelId="{C8D438D8-D7D5-49C3-9458-48F47384EF90}" type="presParOf" srcId="{2C1B20CC-1173-4177-A071-93954C756F3C}" destId="{4363FAA2-B069-42D4-A943-72BF7845D7CC}" srcOrd="1" destOrd="0" presId="urn:microsoft.com/office/officeart/2018/5/layout/IconCircleLabelList"/>
    <dgm:cxn modelId="{A7C32285-34A0-4EF7-B532-B83C36398683}" type="presParOf" srcId="{2C1B20CC-1173-4177-A071-93954C756F3C}" destId="{2BCE6E92-DFE5-45D2-838B-743BC8AD6F92}" srcOrd="2" destOrd="0" presId="urn:microsoft.com/office/officeart/2018/5/layout/IconCircleLabelList"/>
    <dgm:cxn modelId="{37333663-CF0F-4325-B197-AC79B8CCA019}" type="presParOf" srcId="{2C1B20CC-1173-4177-A071-93954C756F3C}" destId="{8145C633-64EE-4270-8D00-50836E8478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4A7585-2647-4B18-B747-5688DFF5CA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B9FA2-9996-4823-8B92-66ECDCC46706}">
      <dgm:prSet/>
      <dgm:spPr/>
      <dgm:t>
        <a:bodyPr/>
        <a:lstStyle/>
        <a:p>
          <a:r>
            <a:rPr lang="en-US" dirty="0"/>
            <a:t>Copy Machine – lease vs. purchase completed.  Budgeted $12,500 for purchase of replacement machine.</a:t>
          </a:r>
        </a:p>
      </dgm:t>
    </dgm:pt>
    <dgm:pt modelId="{0E72940A-E4C1-451F-AE02-417B87263845}" type="parTrans" cxnId="{DFA5F332-7ADA-4BF4-B0B3-19C7EE59AFAF}">
      <dgm:prSet/>
      <dgm:spPr/>
      <dgm:t>
        <a:bodyPr/>
        <a:lstStyle/>
        <a:p>
          <a:endParaRPr lang="en-US"/>
        </a:p>
      </dgm:t>
    </dgm:pt>
    <dgm:pt modelId="{08F8EB9A-2D9B-45CA-B99D-E1E22204448C}" type="sibTrans" cxnId="{DFA5F332-7ADA-4BF4-B0B3-19C7EE59AFAF}">
      <dgm:prSet/>
      <dgm:spPr/>
      <dgm:t>
        <a:bodyPr/>
        <a:lstStyle/>
        <a:p>
          <a:endParaRPr lang="en-US"/>
        </a:p>
      </dgm:t>
    </dgm:pt>
    <dgm:pt modelId="{197AB22F-AA7F-40AC-9605-0A359BEAE93A}">
      <dgm:prSet/>
      <dgm:spPr/>
      <dgm:t>
        <a:bodyPr/>
        <a:lstStyle/>
        <a:p>
          <a:r>
            <a:rPr lang="en-US" dirty="0"/>
            <a:t>Education/Training – professional certifications must be maintained by staff.  Executive Director is the Chair of the AMPO Policy Committee. Pre-COVID training levels and additional staff budgeted.</a:t>
          </a:r>
        </a:p>
      </dgm:t>
    </dgm:pt>
    <dgm:pt modelId="{9F835253-5067-4069-93C5-2D85EF317070}" type="parTrans" cxnId="{A358E48C-852E-45CD-B219-AF0F4C106A02}">
      <dgm:prSet/>
      <dgm:spPr/>
      <dgm:t>
        <a:bodyPr/>
        <a:lstStyle/>
        <a:p>
          <a:endParaRPr lang="en-US"/>
        </a:p>
      </dgm:t>
    </dgm:pt>
    <dgm:pt modelId="{6F0B4CB2-1B7C-4E26-972D-2CF9F919CC80}" type="sibTrans" cxnId="{A358E48C-852E-45CD-B219-AF0F4C106A02}">
      <dgm:prSet/>
      <dgm:spPr/>
      <dgm:t>
        <a:bodyPr/>
        <a:lstStyle/>
        <a:p>
          <a:endParaRPr lang="en-US"/>
        </a:p>
      </dgm:t>
    </dgm:pt>
    <dgm:pt modelId="{B705396D-479C-4563-9510-7D3B433E1BA5}">
      <dgm:prSet/>
      <dgm:spPr/>
      <dgm:t>
        <a:bodyPr/>
        <a:lstStyle/>
        <a:p>
          <a:r>
            <a:rPr lang="en-US" dirty="0"/>
            <a:t>Meetings – budgeted at pre-COVID levels.  Inflation was factored into food pricing.</a:t>
          </a:r>
        </a:p>
      </dgm:t>
    </dgm:pt>
    <dgm:pt modelId="{B74D8F94-A60D-4E0A-9E97-D4CE16CE4E91}" type="parTrans" cxnId="{93BB8431-34CF-4A46-94FF-5BE920729C06}">
      <dgm:prSet/>
      <dgm:spPr/>
      <dgm:t>
        <a:bodyPr/>
        <a:lstStyle/>
        <a:p>
          <a:endParaRPr lang="en-US"/>
        </a:p>
      </dgm:t>
    </dgm:pt>
    <dgm:pt modelId="{0247F4F2-CA20-4CE8-9959-35F86423AF21}" type="sibTrans" cxnId="{93BB8431-34CF-4A46-94FF-5BE920729C06}">
      <dgm:prSet/>
      <dgm:spPr/>
      <dgm:t>
        <a:bodyPr/>
        <a:lstStyle/>
        <a:p>
          <a:endParaRPr lang="en-US"/>
        </a:p>
      </dgm:t>
    </dgm:pt>
    <dgm:pt modelId="{40BC00E5-8370-49A9-BED7-7A1459504B88}" type="pres">
      <dgm:prSet presAssocID="{EB4A7585-2647-4B18-B747-5688DFF5CA72}" presName="linear" presStyleCnt="0">
        <dgm:presLayoutVars>
          <dgm:animLvl val="lvl"/>
          <dgm:resizeHandles val="exact"/>
        </dgm:presLayoutVars>
      </dgm:prSet>
      <dgm:spPr/>
    </dgm:pt>
    <dgm:pt modelId="{2A35D145-F9F0-409F-9D3F-B574A7078BF0}" type="pres">
      <dgm:prSet presAssocID="{F68B9FA2-9996-4823-8B92-66ECDCC467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6F2B28-4235-4F89-9607-35A6FF272FBA}" type="pres">
      <dgm:prSet presAssocID="{08F8EB9A-2D9B-45CA-B99D-E1E22204448C}" presName="spacer" presStyleCnt="0"/>
      <dgm:spPr/>
    </dgm:pt>
    <dgm:pt modelId="{E5809242-5CF7-4CC7-823B-F1E05221883F}" type="pres">
      <dgm:prSet presAssocID="{197AB22F-AA7F-40AC-9605-0A359BEAE9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8069B0-12CF-4EB3-B386-8FD471CD815C}" type="pres">
      <dgm:prSet presAssocID="{6F0B4CB2-1B7C-4E26-972D-2CF9F919CC80}" presName="spacer" presStyleCnt="0"/>
      <dgm:spPr/>
    </dgm:pt>
    <dgm:pt modelId="{A8B87061-FA39-4EEA-A446-CC79823EF981}" type="pres">
      <dgm:prSet presAssocID="{B705396D-479C-4563-9510-7D3B433E1BA5}" presName="parentText" presStyleLbl="node1" presStyleIdx="2" presStyleCnt="3" custLinFactNeighborX="-576">
        <dgm:presLayoutVars>
          <dgm:chMax val="0"/>
          <dgm:bulletEnabled val="1"/>
        </dgm:presLayoutVars>
      </dgm:prSet>
      <dgm:spPr/>
    </dgm:pt>
  </dgm:ptLst>
  <dgm:cxnLst>
    <dgm:cxn modelId="{426F2D0A-9E41-46C0-B55B-AA612861107D}" type="presOf" srcId="{B705396D-479C-4563-9510-7D3B433E1BA5}" destId="{A8B87061-FA39-4EEA-A446-CC79823EF981}" srcOrd="0" destOrd="0" presId="urn:microsoft.com/office/officeart/2005/8/layout/vList2"/>
    <dgm:cxn modelId="{93BB8431-34CF-4A46-94FF-5BE920729C06}" srcId="{EB4A7585-2647-4B18-B747-5688DFF5CA72}" destId="{B705396D-479C-4563-9510-7D3B433E1BA5}" srcOrd="2" destOrd="0" parTransId="{B74D8F94-A60D-4E0A-9E97-D4CE16CE4E91}" sibTransId="{0247F4F2-CA20-4CE8-9959-35F86423AF21}"/>
    <dgm:cxn modelId="{DFA5F332-7ADA-4BF4-B0B3-19C7EE59AFAF}" srcId="{EB4A7585-2647-4B18-B747-5688DFF5CA72}" destId="{F68B9FA2-9996-4823-8B92-66ECDCC46706}" srcOrd="0" destOrd="0" parTransId="{0E72940A-E4C1-451F-AE02-417B87263845}" sibTransId="{08F8EB9A-2D9B-45CA-B99D-E1E22204448C}"/>
    <dgm:cxn modelId="{5C45443C-6A24-495F-A470-37FFD8F574CD}" type="presOf" srcId="{F68B9FA2-9996-4823-8B92-66ECDCC46706}" destId="{2A35D145-F9F0-409F-9D3F-B574A7078BF0}" srcOrd="0" destOrd="0" presId="urn:microsoft.com/office/officeart/2005/8/layout/vList2"/>
    <dgm:cxn modelId="{6403D363-D302-4A09-8C8A-1FFF3F6F9596}" type="presOf" srcId="{EB4A7585-2647-4B18-B747-5688DFF5CA72}" destId="{40BC00E5-8370-49A9-BED7-7A1459504B88}" srcOrd="0" destOrd="0" presId="urn:microsoft.com/office/officeart/2005/8/layout/vList2"/>
    <dgm:cxn modelId="{F22E7F4D-5AB2-4DAF-A453-00FE41B996E0}" type="presOf" srcId="{197AB22F-AA7F-40AC-9605-0A359BEAE93A}" destId="{E5809242-5CF7-4CC7-823B-F1E05221883F}" srcOrd="0" destOrd="0" presId="urn:microsoft.com/office/officeart/2005/8/layout/vList2"/>
    <dgm:cxn modelId="{A358E48C-852E-45CD-B219-AF0F4C106A02}" srcId="{EB4A7585-2647-4B18-B747-5688DFF5CA72}" destId="{197AB22F-AA7F-40AC-9605-0A359BEAE93A}" srcOrd="1" destOrd="0" parTransId="{9F835253-5067-4069-93C5-2D85EF317070}" sibTransId="{6F0B4CB2-1B7C-4E26-972D-2CF9F919CC80}"/>
    <dgm:cxn modelId="{0AA5192E-EAF6-4072-A698-3102B5EE5A82}" type="presParOf" srcId="{40BC00E5-8370-49A9-BED7-7A1459504B88}" destId="{2A35D145-F9F0-409F-9D3F-B574A7078BF0}" srcOrd="0" destOrd="0" presId="urn:microsoft.com/office/officeart/2005/8/layout/vList2"/>
    <dgm:cxn modelId="{86D2FCA5-82AD-4DC1-A623-A65D0CBB8D1A}" type="presParOf" srcId="{40BC00E5-8370-49A9-BED7-7A1459504B88}" destId="{0C6F2B28-4235-4F89-9607-35A6FF272FBA}" srcOrd="1" destOrd="0" presId="urn:microsoft.com/office/officeart/2005/8/layout/vList2"/>
    <dgm:cxn modelId="{1532741A-B54E-457F-9535-884FDD212D8B}" type="presParOf" srcId="{40BC00E5-8370-49A9-BED7-7A1459504B88}" destId="{E5809242-5CF7-4CC7-823B-F1E05221883F}" srcOrd="2" destOrd="0" presId="urn:microsoft.com/office/officeart/2005/8/layout/vList2"/>
    <dgm:cxn modelId="{0C740302-5111-4C49-A881-E47045AFC0A1}" type="presParOf" srcId="{40BC00E5-8370-49A9-BED7-7A1459504B88}" destId="{2A8069B0-12CF-4EB3-B386-8FD471CD815C}" srcOrd="3" destOrd="0" presId="urn:microsoft.com/office/officeart/2005/8/layout/vList2"/>
    <dgm:cxn modelId="{39543EAE-CB70-40D3-9021-FF4E032897AB}" type="presParOf" srcId="{40BC00E5-8370-49A9-BED7-7A1459504B88}" destId="{A8B87061-FA39-4EEA-A446-CC79823EF9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4A7585-2647-4B18-B747-5688DFF5CA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B9FA2-9996-4823-8B92-66ECDCC46706}">
      <dgm:prSet/>
      <dgm:spPr/>
      <dgm:t>
        <a:bodyPr/>
        <a:lstStyle/>
        <a:p>
          <a:r>
            <a:rPr lang="en-US" dirty="0"/>
            <a:t>IT Managed Services – going out to bid for new contract.  </a:t>
          </a:r>
        </a:p>
      </dgm:t>
    </dgm:pt>
    <dgm:pt modelId="{0E72940A-E4C1-451F-AE02-417B87263845}" type="parTrans" cxnId="{DFA5F332-7ADA-4BF4-B0B3-19C7EE59AFAF}">
      <dgm:prSet/>
      <dgm:spPr/>
      <dgm:t>
        <a:bodyPr/>
        <a:lstStyle/>
        <a:p>
          <a:endParaRPr lang="en-US"/>
        </a:p>
      </dgm:t>
    </dgm:pt>
    <dgm:pt modelId="{08F8EB9A-2D9B-45CA-B99D-E1E22204448C}" type="sibTrans" cxnId="{DFA5F332-7ADA-4BF4-B0B3-19C7EE59AFAF}">
      <dgm:prSet/>
      <dgm:spPr/>
      <dgm:t>
        <a:bodyPr/>
        <a:lstStyle/>
        <a:p>
          <a:endParaRPr lang="en-US"/>
        </a:p>
      </dgm:t>
    </dgm:pt>
    <dgm:pt modelId="{197AB22F-AA7F-40AC-9605-0A359BEAE93A}">
      <dgm:prSet/>
      <dgm:spPr/>
      <dgm:t>
        <a:bodyPr/>
        <a:lstStyle/>
        <a:p>
          <a:r>
            <a:rPr lang="en-US" dirty="0"/>
            <a:t>Computer Upgrades/Equip Replace – budgeted for upgrade to Network Attached Storage (NAS) and normal computer rotation.</a:t>
          </a:r>
        </a:p>
      </dgm:t>
    </dgm:pt>
    <dgm:pt modelId="{9F835253-5067-4069-93C5-2D85EF317070}" type="parTrans" cxnId="{A358E48C-852E-45CD-B219-AF0F4C106A02}">
      <dgm:prSet/>
      <dgm:spPr/>
      <dgm:t>
        <a:bodyPr/>
        <a:lstStyle/>
        <a:p>
          <a:endParaRPr lang="en-US"/>
        </a:p>
      </dgm:t>
    </dgm:pt>
    <dgm:pt modelId="{6F0B4CB2-1B7C-4E26-972D-2CF9F919CC80}" type="sibTrans" cxnId="{A358E48C-852E-45CD-B219-AF0F4C106A02}">
      <dgm:prSet/>
      <dgm:spPr/>
      <dgm:t>
        <a:bodyPr/>
        <a:lstStyle/>
        <a:p>
          <a:endParaRPr lang="en-US"/>
        </a:p>
      </dgm:t>
    </dgm:pt>
    <dgm:pt modelId="{B705396D-479C-4563-9510-7D3B433E1BA5}">
      <dgm:prSet/>
      <dgm:spPr/>
      <dgm:t>
        <a:bodyPr/>
        <a:lstStyle/>
        <a:p>
          <a:r>
            <a:rPr lang="en-US" dirty="0"/>
            <a:t>Software includes the ESRI GIS licenses.</a:t>
          </a:r>
        </a:p>
      </dgm:t>
    </dgm:pt>
    <dgm:pt modelId="{B74D8F94-A60D-4E0A-9E97-D4CE16CE4E91}" type="parTrans" cxnId="{93BB8431-34CF-4A46-94FF-5BE920729C06}">
      <dgm:prSet/>
      <dgm:spPr/>
      <dgm:t>
        <a:bodyPr/>
        <a:lstStyle/>
        <a:p>
          <a:endParaRPr lang="en-US"/>
        </a:p>
      </dgm:t>
    </dgm:pt>
    <dgm:pt modelId="{0247F4F2-CA20-4CE8-9959-35F86423AF21}" type="sibTrans" cxnId="{93BB8431-34CF-4A46-94FF-5BE920729C06}">
      <dgm:prSet/>
      <dgm:spPr/>
      <dgm:t>
        <a:bodyPr/>
        <a:lstStyle/>
        <a:p>
          <a:endParaRPr lang="en-US"/>
        </a:p>
      </dgm:t>
    </dgm:pt>
    <dgm:pt modelId="{40BC00E5-8370-49A9-BED7-7A1459504B88}" type="pres">
      <dgm:prSet presAssocID="{EB4A7585-2647-4B18-B747-5688DFF5CA72}" presName="linear" presStyleCnt="0">
        <dgm:presLayoutVars>
          <dgm:animLvl val="lvl"/>
          <dgm:resizeHandles val="exact"/>
        </dgm:presLayoutVars>
      </dgm:prSet>
      <dgm:spPr/>
    </dgm:pt>
    <dgm:pt modelId="{2A35D145-F9F0-409F-9D3F-B574A7078BF0}" type="pres">
      <dgm:prSet presAssocID="{F68B9FA2-9996-4823-8B92-66ECDCC467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6F2B28-4235-4F89-9607-35A6FF272FBA}" type="pres">
      <dgm:prSet presAssocID="{08F8EB9A-2D9B-45CA-B99D-E1E22204448C}" presName="spacer" presStyleCnt="0"/>
      <dgm:spPr/>
    </dgm:pt>
    <dgm:pt modelId="{E5809242-5CF7-4CC7-823B-F1E05221883F}" type="pres">
      <dgm:prSet presAssocID="{197AB22F-AA7F-40AC-9605-0A359BEAE9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8069B0-12CF-4EB3-B386-8FD471CD815C}" type="pres">
      <dgm:prSet presAssocID="{6F0B4CB2-1B7C-4E26-972D-2CF9F919CC80}" presName="spacer" presStyleCnt="0"/>
      <dgm:spPr/>
    </dgm:pt>
    <dgm:pt modelId="{A8B87061-FA39-4EEA-A446-CC79823EF981}" type="pres">
      <dgm:prSet presAssocID="{B705396D-479C-4563-9510-7D3B433E1BA5}" presName="parentText" presStyleLbl="node1" presStyleIdx="2" presStyleCnt="3" custLinFactNeighborX="-576">
        <dgm:presLayoutVars>
          <dgm:chMax val="0"/>
          <dgm:bulletEnabled val="1"/>
        </dgm:presLayoutVars>
      </dgm:prSet>
      <dgm:spPr/>
    </dgm:pt>
  </dgm:ptLst>
  <dgm:cxnLst>
    <dgm:cxn modelId="{426F2D0A-9E41-46C0-B55B-AA612861107D}" type="presOf" srcId="{B705396D-479C-4563-9510-7D3B433E1BA5}" destId="{A8B87061-FA39-4EEA-A446-CC79823EF981}" srcOrd="0" destOrd="0" presId="urn:microsoft.com/office/officeart/2005/8/layout/vList2"/>
    <dgm:cxn modelId="{93BB8431-34CF-4A46-94FF-5BE920729C06}" srcId="{EB4A7585-2647-4B18-B747-5688DFF5CA72}" destId="{B705396D-479C-4563-9510-7D3B433E1BA5}" srcOrd="2" destOrd="0" parTransId="{B74D8F94-A60D-4E0A-9E97-D4CE16CE4E91}" sibTransId="{0247F4F2-CA20-4CE8-9959-35F86423AF21}"/>
    <dgm:cxn modelId="{DFA5F332-7ADA-4BF4-B0B3-19C7EE59AFAF}" srcId="{EB4A7585-2647-4B18-B747-5688DFF5CA72}" destId="{F68B9FA2-9996-4823-8B92-66ECDCC46706}" srcOrd="0" destOrd="0" parTransId="{0E72940A-E4C1-451F-AE02-417B87263845}" sibTransId="{08F8EB9A-2D9B-45CA-B99D-E1E22204448C}"/>
    <dgm:cxn modelId="{5C45443C-6A24-495F-A470-37FFD8F574CD}" type="presOf" srcId="{F68B9FA2-9996-4823-8B92-66ECDCC46706}" destId="{2A35D145-F9F0-409F-9D3F-B574A7078BF0}" srcOrd="0" destOrd="0" presId="urn:microsoft.com/office/officeart/2005/8/layout/vList2"/>
    <dgm:cxn modelId="{6403D363-D302-4A09-8C8A-1FFF3F6F9596}" type="presOf" srcId="{EB4A7585-2647-4B18-B747-5688DFF5CA72}" destId="{40BC00E5-8370-49A9-BED7-7A1459504B88}" srcOrd="0" destOrd="0" presId="urn:microsoft.com/office/officeart/2005/8/layout/vList2"/>
    <dgm:cxn modelId="{F22E7F4D-5AB2-4DAF-A453-00FE41B996E0}" type="presOf" srcId="{197AB22F-AA7F-40AC-9605-0A359BEAE93A}" destId="{E5809242-5CF7-4CC7-823B-F1E05221883F}" srcOrd="0" destOrd="0" presId="urn:microsoft.com/office/officeart/2005/8/layout/vList2"/>
    <dgm:cxn modelId="{A358E48C-852E-45CD-B219-AF0F4C106A02}" srcId="{EB4A7585-2647-4B18-B747-5688DFF5CA72}" destId="{197AB22F-AA7F-40AC-9605-0A359BEAE93A}" srcOrd="1" destOrd="0" parTransId="{9F835253-5067-4069-93C5-2D85EF317070}" sibTransId="{6F0B4CB2-1B7C-4E26-972D-2CF9F919CC80}"/>
    <dgm:cxn modelId="{0AA5192E-EAF6-4072-A698-3102B5EE5A82}" type="presParOf" srcId="{40BC00E5-8370-49A9-BED7-7A1459504B88}" destId="{2A35D145-F9F0-409F-9D3F-B574A7078BF0}" srcOrd="0" destOrd="0" presId="urn:microsoft.com/office/officeart/2005/8/layout/vList2"/>
    <dgm:cxn modelId="{86D2FCA5-82AD-4DC1-A623-A65D0CBB8D1A}" type="presParOf" srcId="{40BC00E5-8370-49A9-BED7-7A1459504B88}" destId="{0C6F2B28-4235-4F89-9607-35A6FF272FBA}" srcOrd="1" destOrd="0" presId="urn:microsoft.com/office/officeart/2005/8/layout/vList2"/>
    <dgm:cxn modelId="{1532741A-B54E-457F-9535-884FDD212D8B}" type="presParOf" srcId="{40BC00E5-8370-49A9-BED7-7A1459504B88}" destId="{E5809242-5CF7-4CC7-823B-F1E05221883F}" srcOrd="2" destOrd="0" presId="urn:microsoft.com/office/officeart/2005/8/layout/vList2"/>
    <dgm:cxn modelId="{0C740302-5111-4C49-A881-E47045AFC0A1}" type="presParOf" srcId="{40BC00E5-8370-49A9-BED7-7A1459504B88}" destId="{2A8069B0-12CF-4EB3-B386-8FD471CD815C}" srcOrd="3" destOrd="0" presId="urn:microsoft.com/office/officeart/2005/8/layout/vList2"/>
    <dgm:cxn modelId="{39543EAE-CB70-40D3-9021-FF4E032897AB}" type="presParOf" srcId="{40BC00E5-8370-49A9-BED7-7A1459504B88}" destId="{A8B87061-FA39-4EEA-A446-CC79823EF9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482066-5C47-410C-8BDB-F917A0866E7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D2F176-85B2-4A50-96AA-6B6EA6B72F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 dirty="0"/>
            <a:t>Aerial Photography </a:t>
          </a:r>
          <a:r>
            <a:rPr lang="en-US" dirty="0"/>
            <a:t>Every 2 years - $25,000</a:t>
          </a:r>
        </a:p>
      </dgm:t>
    </dgm:pt>
    <dgm:pt modelId="{97D267A4-6BCD-40BE-B26D-723A6A8656D1}" type="parTrans" cxnId="{1F8AAA24-1903-429F-A4EC-4E4764D4E66F}">
      <dgm:prSet/>
      <dgm:spPr/>
      <dgm:t>
        <a:bodyPr/>
        <a:lstStyle/>
        <a:p>
          <a:endParaRPr lang="en-US"/>
        </a:p>
      </dgm:t>
    </dgm:pt>
    <dgm:pt modelId="{C69A4E3A-E879-4FC5-9D45-4A942CAAF96E}" type="sibTrans" cxnId="{1F8AAA24-1903-429F-A4EC-4E4764D4E6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92061FD-3F7B-4A5B-BC0F-743C9885ED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 dirty="0"/>
            <a:t>Data Acquisition (New) </a:t>
          </a:r>
          <a:r>
            <a:rPr lang="en-US" dirty="0"/>
            <a:t>$21,000</a:t>
          </a:r>
        </a:p>
      </dgm:t>
    </dgm:pt>
    <dgm:pt modelId="{B5DBD935-C14E-4EE9-8535-CC233A0A7703}" type="parTrans" cxnId="{F12A5C8E-9D08-460D-AC39-8CCC068B4B2D}">
      <dgm:prSet/>
      <dgm:spPr/>
      <dgm:t>
        <a:bodyPr/>
        <a:lstStyle/>
        <a:p>
          <a:endParaRPr lang="en-US"/>
        </a:p>
      </dgm:t>
    </dgm:pt>
    <dgm:pt modelId="{5061EC69-3C70-4985-893C-8F2DD38F91BD}" type="sibTrans" cxnId="{F12A5C8E-9D08-460D-AC39-8CCC068B4B2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9BF3D0-18AB-438C-8E36-834CAFA6A8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 dirty="0"/>
            <a:t>Transportation Improvement Program (TIP) Tool Maintenance</a:t>
          </a:r>
          <a:r>
            <a:rPr lang="en-US" dirty="0"/>
            <a:t> - $15,228</a:t>
          </a:r>
        </a:p>
      </dgm:t>
    </dgm:pt>
    <dgm:pt modelId="{F4D9FCC0-50D9-4C31-A990-0E98EA771412}" type="parTrans" cxnId="{41325FB1-D06D-4250-8881-B6757EC454BC}">
      <dgm:prSet/>
      <dgm:spPr/>
      <dgm:t>
        <a:bodyPr/>
        <a:lstStyle/>
        <a:p>
          <a:endParaRPr lang="en-US"/>
        </a:p>
      </dgm:t>
    </dgm:pt>
    <dgm:pt modelId="{ABE25BED-3111-45B3-B2D7-2C18C2055C45}" type="sibTrans" cxnId="{41325FB1-D06D-4250-8881-B6757EC454B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09A51D-F58F-4EF7-97F3-AD984E0AAB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 dirty="0"/>
            <a:t>Trail Construction </a:t>
          </a:r>
          <a:r>
            <a:rPr lang="en-US" dirty="0"/>
            <a:t>Chadwick Flyer Trail Phase III - $1,200,000</a:t>
          </a:r>
        </a:p>
      </dgm:t>
    </dgm:pt>
    <dgm:pt modelId="{806CE9CF-E15F-463D-8216-DF25292814A0}" type="parTrans" cxnId="{954EF7BD-8849-46AC-AC1C-0F4CF8643E3E}">
      <dgm:prSet/>
      <dgm:spPr/>
      <dgm:t>
        <a:bodyPr/>
        <a:lstStyle/>
        <a:p>
          <a:endParaRPr lang="en-US"/>
        </a:p>
      </dgm:t>
    </dgm:pt>
    <dgm:pt modelId="{1696AF16-F4CA-43A2-8050-CA768FFD9155}" type="sibTrans" cxnId="{954EF7BD-8849-46AC-AC1C-0F4CF8643E3E}">
      <dgm:prSet/>
      <dgm:spPr/>
      <dgm:t>
        <a:bodyPr/>
        <a:lstStyle/>
        <a:p>
          <a:endParaRPr lang="en-US"/>
        </a:p>
      </dgm:t>
    </dgm:pt>
    <dgm:pt modelId="{BC8211FA-B6DC-4A4A-A869-B83C4C50BA0B}" type="pres">
      <dgm:prSet presAssocID="{0E482066-5C47-410C-8BDB-F917A0866E74}" presName="root" presStyleCnt="0">
        <dgm:presLayoutVars>
          <dgm:dir/>
          <dgm:resizeHandles val="exact"/>
        </dgm:presLayoutVars>
      </dgm:prSet>
      <dgm:spPr/>
    </dgm:pt>
    <dgm:pt modelId="{1C1FBF4A-3B60-446E-89A8-846BDF8F5931}" type="pres">
      <dgm:prSet presAssocID="{0E482066-5C47-410C-8BDB-F917A0866E74}" presName="container" presStyleCnt="0">
        <dgm:presLayoutVars>
          <dgm:dir/>
          <dgm:resizeHandles val="exact"/>
        </dgm:presLayoutVars>
      </dgm:prSet>
      <dgm:spPr/>
    </dgm:pt>
    <dgm:pt modelId="{7D0B1B55-3351-4027-B769-D258C43C1D78}" type="pres">
      <dgm:prSet presAssocID="{C8D2F176-85B2-4A50-96AA-6B6EA6B72FCE}" presName="compNode" presStyleCnt="0"/>
      <dgm:spPr/>
    </dgm:pt>
    <dgm:pt modelId="{D801093A-81AE-407A-8A0D-0EC33C513035}" type="pres">
      <dgm:prSet presAssocID="{C8D2F176-85B2-4A50-96AA-6B6EA6B72FCE}" presName="iconBgRect" presStyleLbl="bgShp" presStyleIdx="0" presStyleCnt="4"/>
      <dgm:spPr/>
    </dgm:pt>
    <dgm:pt modelId="{C3D7E82B-0880-464F-8B5E-B04EC32DC786}" type="pres">
      <dgm:prSet presAssocID="{C8D2F176-85B2-4A50-96AA-6B6EA6B72FC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1541AFFA-41CE-4FA6-A5DE-352304462AA9}" type="pres">
      <dgm:prSet presAssocID="{C8D2F176-85B2-4A50-96AA-6B6EA6B72FCE}" presName="spaceRect" presStyleCnt="0"/>
      <dgm:spPr/>
    </dgm:pt>
    <dgm:pt modelId="{9B3653D5-BE37-4009-AD89-B168B541863E}" type="pres">
      <dgm:prSet presAssocID="{C8D2F176-85B2-4A50-96AA-6B6EA6B72FCE}" presName="textRect" presStyleLbl="revTx" presStyleIdx="0" presStyleCnt="4">
        <dgm:presLayoutVars>
          <dgm:chMax val="1"/>
          <dgm:chPref val="1"/>
        </dgm:presLayoutVars>
      </dgm:prSet>
      <dgm:spPr/>
    </dgm:pt>
    <dgm:pt modelId="{121EC10C-3993-4FF6-A441-0635AD08250D}" type="pres">
      <dgm:prSet presAssocID="{C69A4E3A-E879-4FC5-9D45-4A942CAAF96E}" presName="sibTrans" presStyleLbl="sibTrans2D1" presStyleIdx="0" presStyleCnt="0"/>
      <dgm:spPr/>
    </dgm:pt>
    <dgm:pt modelId="{7C26E05B-4AA3-41B7-9810-85A32D8486CD}" type="pres">
      <dgm:prSet presAssocID="{E92061FD-3F7B-4A5B-BC0F-743C9885EDDC}" presName="compNode" presStyleCnt="0"/>
      <dgm:spPr/>
    </dgm:pt>
    <dgm:pt modelId="{9E1EA2A0-59F4-4EF5-9F7A-1A882174E045}" type="pres">
      <dgm:prSet presAssocID="{E92061FD-3F7B-4A5B-BC0F-743C9885EDDC}" presName="iconBgRect" presStyleLbl="bgShp" presStyleIdx="1" presStyleCnt="4"/>
      <dgm:spPr/>
    </dgm:pt>
    <dgm:pt modelId="{BC3BB0F5-3B82-42BD-8A79-50F6BB1BEF93}" type="pres">
      <dgm:prSet presAssocID="{E92061FD-3F7B-4A5B-BC0F-743C9885EDD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8F09B6F8-9B0B-42CE-BE0D-79EEF5A80640}" type="pres">
      <dgm:prSet presAssocID="{E92061FD-3F7B-4A5B-BC0F-743C9885EDDC}" presName="spaceRect" presStyleCnt="0"/>
      <dgm:spPr/>
    </dgm:pt>
    <dgm:pt modelId="{6680F801-F4B1-4D29-83DD-6517E545A67A}" type="pres">
      <dgm:prSet presAssocID="{E92061FD-3F7B-4A5B-BC0F-743C9885EDDC}" presName="textRect" presStyleLbl="revTx" presStyleIdx="1" presStyleCnt="4">
        <dgm:presLayoutVars>
          <dgm:chMax val="1"/>
          <dgm:chPref val="1"/>
        </dgm:presLayoutVars>
      </dgm:prSet>
      <dgm:spPr/>
    </dgm:pt>
    <dgm:pt modelId="{703CD43E-08E9-45A4-B7B8-722E2598A25D}" type="pres">
      <dgm:prSet presAssocID="{5061EC69-3C70-4985-893C-8F2DD38F91BD}" presName="sibTrans" presStyleLbl="sibTrans2D1" presStyleIdx="0" presStyleCnt="0"/>
      <dgm:spPr/>
    </dgm:pt>
    <dgm:pt modelId="{169DD979-1A6D-4E78-B973-F04B738788BA}" type="pres">
      <dgm:prSet presAssocID="{699BF3D0-18AB-438C-8E36-834CAFA6A887}" presName="compNode" presStyleCnt="0"/>
      <dgm:spPr/>
    </dgm:pt>
    <dgm:pt modelId="{D246BC1E-61DB-4170-BEC0-C7220ED9770D}" type="pres">
      <dgm:prSet presAssocID="{699BF3D0-18AB-438C-8E36-834CAFA6A887}" presName="iconBgRect" presStyleLbl="bgShp" presStyleIdx="2" presStyleCnt="4"/>
      <dgm:spPr/>
    </dgm:pt>
    <dgm:pt modelId="{9B1A64C2-4CE5-471A-8BAF-EADCB4656A45}" type="pres">
      <dgm:prSet presAssocID="{699BF3D0-18AB-438C-8E36-834CAFA6A88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rench"/>
        </a:ext>
      </dgm:extLst>
    </dgm:pt>
    <dgm:pt modelId="{5B6C8922-9577-4DFB-9C26-A78DC48EEDBE}" type="pres">
      <dgm:prSet presAssocID="{699BF3D0-18AB-438C-8E36-834CAFA6A887}" presName="spaceRect" presStyleCnt="0"/>
      <dgm:spPr/>
    </dgm:pt>
    <dgm:pt modelId="{7886701C-199D-4B52-9E95-156317343A33}" type="pres">
      <dgm:prSet presAssocID="{699BF3D0-18AB-438C-8E36-834CAFA6A887}" presName="textRect" presStyleLbl="revTx" presStyleIdx="2" presStyleCnt="4">
        <dgm:presLayoutVars>
          <dgm:chMax val="1"/>
          <dgm:chPref val="1"/>
        </dgm:presLayoutVars>
      </dgm:prSet>
      <dgm:spPr/>
    </dgm:pt>
    <dgm:pt modelId="{0F8E9D65-4CA3-40A9-9AD7-EB0402F4F7F6}" type="pres">
      <dgm:prSet presAssocID="{ABE25BED-3111-45B3-B2D7-2C18C2055C45}" presName="sibTrans" presStyleLbl="sibTrans2D1" presStyleIdx="0" presStyleCnt="0"/>
      <dgm:spPr/>
    </dgm:pt>
    <dgm:pt modelId="{DBA95539-EDE7-486E-AD60-F81D0585E6F8}" type="pres">
      <dgm:prSet presAssocID="{A709A51D-F58F-4EF7-97F3-AD984E0AABB7}" presName="compNode" presStyleCnt="0"/>
      <dgm:spPr/>
    </dgm:pt>
    <dgm:pt modelId="{7F75E56A-2667-4DD0-8496-659479544E13}" type="pres">
      <dgm:prSet presAssocID="{A709A51D-F58F-4EF7-97F3-AD984E0AABB7}" presName="iconBgRect" presStyleLbl="bgShp" presStyleIdx="3" presStyleCnt="4"/>
      <dgm:spPr/>
    </dgm:pt>
    <dgm:pt modelId="{844FB77D-6282-4F81-A4A5-EB2DDD976747}" type="pres">
      <dgm:prSet presAssocID="{A709A51D-F58F-4EF7-97F3-AD984E0AAB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433DB893-08A6-41AB-8A8B-F20770707226}" type="pres">
      <dgm:prSet presAssocID="{A709A51D-F58F-4EF7-97F3-AD984E0AABB7}" presName="spaceRect" presStyleCnt="0"/>
      <dgm:spPr/>
    </dgm:pt>
    <dgm:pt modelId="{7D274254-7412-4427-AC38-4650222F6377}" type="pres">
      <dgm:prSet presAssocID="{A709A51D-F58F-4EF7-97F3-AD984E0AABB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F8AAA24-1903-429F-A4EC-4E4764D4E66F}" srcId="{0E482066-5C47-410C-8BDB-F917A0866E74}" destId="{C8D2F176-85B2-4A50-96AA-6B6EA6B72FCE}" srcOrd="0" destOrd="0" parTransId="{97D267A4-6BCD-40BE-B26D-723A6A8656D1}" sibTransId="{C69A4E3A-E879-4FC5-9D45-4A942CAAF96E}"/>
    <dgm:cxn modelId="{3D56AA6D-6C21-4E0B-AD1E-24A83E3377B7}" type="presOf" srcId="{699BF3D0-18AB-438C-8E36-834CAFA6A887}" destId="{7886701C-199D-4B52-9E95-156317343A33}" srcOrd="0" destOrd="0" presId="urn:microsoft.com/office/officeart/2018/2/layout/IconCircleList"/>
    <dgm:cxn modelId="{B883D46E-770C-4921-A9CD-153D19413A8E}" type="presOf" srcId="{C8D2F176-85B2-4A50-96AA-6B6EA6B72FCE}" destId="{9B3653D5-BE37-4009-AD89-B168B541863E}" srcOrd="0" destOrd="0" presId="urn:microsoft.com/office/officeart/2018/2/layout/IconCircleList"/>
    <dgm:cxn modelId="{FE743178-FB3B-4A1F-8074-529558C69C1E}" type="presOf" srcId="{5061EC69-3C70-4985-893C-8F2DD38F91BD}" destId="{703CD43E-08E9-45A4-B7B8-722E2598A25D}" srcOrd="0" destOrd="0" presId="urn:microsoft.com/office/officeart/2018/2/layout/IconCircleList"/>
    <dgm:cxn modelId="{AC838479-DB01-400A-9C9B-7D4DB29190AF}" type="presOf" srcId="{A709A51D-F58F-4EF7-97F3-AD984E0AABB7}" destId="{7D274254-7412-4427-AC38-4650222F6377}" srcOrd="0" destOrd="0" presId="urn:microsoft.com/office/officeart/2018/2/layout/IconCircleList"/>
    <dgm:cxn modelId="{21429B83-009F-4A73-B7CC-21A26650D5FD}" type="presOf" srcId="{0E482066-5C47-410C-8BDB-F917A0866E74}" destId="{BC8211FA-B6DC-4A4A-A869-B83C4C50BA0B}" srcOrd="0" destOrd="0" presId="urn:microsoft.com/office/officeart/2018/2/layout/IconCircleList"/>
    <dgm:cxn modelId="{F12A5C8E-9D08-460D-AC39-8CCC068B4B2D}" srcId="{0E482066-5C47-410C-8BDB-F917A0866E74}" destId="{E92061FD-3F7B-4A5B-BC0F-743C9885EDDC}" srcOrd="1" destOrd="0" parTransId="{B5DBD935-C14E-4EE9-8535-CC233A0A7703}" sibTransId="{5061EC69-3C70-4985-893C-8F2DD38F91BD}"/>
    <dgm:cxn modelId="{41325FB1-D06D-4250-8881-B6757EC454BC}" srcId="{0E482066-5C47-410C-8BDB-F917A0866E74}" destId="{699BF3D0-18AB-438C-8E36-834CAFA6A887}" srcOrd="2" destOrd="0" parTransId="{F4D9FCC0-50D9-4C31-A990-0E98EA771412}" sibTransId="{ABE25BED-3111-45B3-B2D7-2C18C2055C45}"/>
    <dgm:cxn modelId="{954EF7BD-8849-46AC-AC1C-0F4CF8643E3E}" srcId="{0E482066-5C47-410C-8BDB-F917A0866E74}" destId="{A709A51D-F58F-4EF7-97F3-AD984E0AABB7}" srcOrd="3" destOrd="0" parTransId="{806CE9CF-E15F-463D-8216-DF25292814A0}" sibTransId="{1696AF16-F4CA-43A2-8050-CA768FFD9155}"/>
    <dgm:cxn modelId="{DDB756CB-2F94-45C1-AB0D-811A587A8478}" type="presOf" srcId="{ABE25BED-3111-45B3-B2D7-2C18C2055C45}" destId="{0F8E9D65-4CA3-40A9-9AD7-EB0402F4F7F6}" srcOrd="0" destOrd="0" presId="urn:microsoft.com/office/officeart/2018/2/layout/IconCircleList"/>
    <dgm:cxn modelId="{5662E8EE-9E5C-457D-9961-E9DCA76AD23A}" type="presOf" srcId="{C69A4E3A-E879-4FC5-9D45-4A942CAAF96E}" destId="{121EC10C-3993-4FF6-A441-0635AD08250D}" srcOrd="0" destOrd="0" presId="urn:microsoft.com/office/officeart/2018/2/layout/IconCircleList"/>
    <dgm:cxn modelId="{FD658CF6-DBBF-41F6-ADE3-E9A1B8F5A3E3}" type="presOf" srcId="{E92061FD-3F7B-4A5B-BC0F-743C9885EDDC}" destId="{6680F801-F4B1-4D29-83DD-6517E545A67A}" srcOrd="0" destOrd="0" presId="urn:microsoft.com/office/officeart/2018/2/layout/IconCircleList"/>
    <dgm:cxn modelId="{CB23239C-E07E-4687-8944-BE6A408497B9}" type="presParOf" srcId="{BC8211FA-B6DC-4A4A-A869-B83C4C50BA0B}" destId="{1C1FBF4A-3B60-446E-89A8-846BDF8F5931}" srcOrd="0" destOrd="0" presId="urn:microsoft.com/office/officeart/2018/2/layout/IconCircleList"/>
    <dgm:cxn modelId="{A94193B5-E470-4491-880C-1423F0AFBC35}" type="presParOf" srcId="{1C1FBF4A-3B60-446E-89A8-846BDF8F5931}" destId="{7D0B1B55-3351-4027-B769-D258C43C1D78}" srcOrd="0" destOrd="0" presId="urn:microsoft.com/office/officeart/2018/2/layout/IconCircleList"/>
    <dgm:cxn modelId="{5846722F-BF68-4D06-A1A9-5EC08CF2F722}" type="presParOf" srcId="{7D0B1B55-3351-4027-B769-D258C43C1D78}" destId="{D801093A-81AE-407A-8A0D-0EC33C513035}" srcOrd="0" destOrd="0" presId="urn:microsoft.com/office/officeart/2018/2/layout/IconCircleList"/>
    <dgm:cxn modelId="{81130073-5D6E-4564-9BF3-421BF4F63B89}" type="presParOf" srcId="{7D0B1B55-3351-4027-B769-D258C43C1D78}" destId="{C3D7E82B-0880-464F-8B5E-B04EC32DC786}" srcOrd="1" destOrd="0" presId="urn:microsoft.com/office/officeart/2018/2/layout/IconCircleList"/>
    <dgm:cxn modelId="{9A546A4D-18BF-4300-A998-9A69413BFA19}" type="presParOf" srcId="{7D0B1B55-3351-4027-B769-D258C43C1D78}" destId="{1541AFFA-41CE-4FA6-A5DE-352304462AA9}" srcOrd="2" destOrd="0" presId="urn:microsoft.com/office/officeart/2018/2/layout/IconCircleList"/>
    <dgm:cxn modelId="{305CBAC8-485B-4915-8AC0-870621495A27}" type="presParOf" srcId="{7D0B1B55-3351-4027-B769-D258C43C1D78}" destId="{9B3653D5-BE37-4009-AD89-B168B541863E}" srcOrd="3" destOrd="0" presId="urn:microsoft.com/office/officeart/2018/2/layout/IconCircleList"/>
    <dgm:cxn modelId="{9E08FF04-7A36-45DF-925A-A85A4C3E4443}" type="presParOf" srcId="{1C1FBF4A-3B60-446E-89A8-846BDF8F5931}" destId="{121EC10C-3993-4FF6-A441-0635AD08250D}" srcOrd="1" destOrd="0" presId="urn:microsoft.com/office/officeart/2018/2/layout/IconCircleList"/>
    <dgm:cxn modelId="{440222B6-B153-459D-A8B4-A84D8F0DEE90}" type="presParOf" srcId="{1C1FBF4A-3B60-446E-89A8-846BDF8F5931}" destId="{7C26E05B-4AA3-41B7-9810-85A32D8486CD}" srcOrd="2" destOrd="0" presId="urn:microsoft.com/office/officeart/2018/2/layout/IconCircleList"/>
    <dgm:cxn modelId="{66A0965B-6370-4B83-9A9B-94D84544B29C}" type="presParOf" srcId="{7C26E05B-4AA3-41B7-9810-85A32D8486CD}" destId="{9E1EA2A0-59F4-4EF5-9F7A-1A882174E045}" srcOrd="0" destOrd="0" presId="urn:microsoft.com/office/officeart/2018/2/layout/IconCircleList"/>
    <dgm:cxn modelId="{8BBFB700-39E8-4BC6-8E60-2F1A6698A16D}" type="presParOf" srcId="{7C26E05B-4AA3-41B7-9810-85A32D8486CD}" destId="{BC3BB0F5-3B82-42BD-8A79-50F6BB1BEF93}" srcOrd="1" destOrd="0" presId="urn:microsoft.com/office/officeart/2018/2/layout/IconCircleList"/>
    <dgm:cxn modelId="{DAC93EBC-5A6D-483B-B022-D02AD88189FC}" type="presParOf" srcId="{7C26E05B-4AA3-41B7-9810-85A32D8486CD}" destId="{8F09B6F8-9B0B-42CE-BE0D-79EEF5A80640}" srcOrd="2" destOrd="0" presId="urn:microsoft.com/office/officeart/2018/2/layout/IconCircleList"/>
    <dgm:cxn modelId="{6AB0C033-C4F1-4B81-BF9D-ACE01A897F57}" type="presParOf" srcId="{7C26E05B-4AA3-41B7-9810-85A32D8486CD}" destId="{6680F801-F4B1-4D29-83DD-6517E545A67A}" srcOrd="3" destOrd="0" presId="urn:microsoft.com/office/officeart/2018/2/layout/IconCircleList"/>
    <dgm:cxn modelId="{C4B99FAF-3AF5-4788-AAFC-373411A4AF4E}" type="presParOf" srcId="{1C1FBF4A-3B60-446E-89A8-846BDF8F5931}" destId="{703CD43E-08E9-45A4-B7B8-722E2598A25D}" srcOrd="3" destOrd="0" presId="urn:microsoft.com/office/officeart/2018/2/layout/IconCircleList"/>
    <dgm:cxn modelId="{4E0C8F10-DC83-4EF6-8730-1338BC5FDBFA}" type="presParOf" srcId="{1C1FBF4A-3B60-446E-89A8-846BDF8F5931}" destId="{169DD979-1A6D-4E78-B973-F04B738788BA}" srcOrd="4" destOrd="0" presId="urn:microsoft.com/office/officeart/2018/2/layout/IconCircleList"/>
    <dgm:cxn modelId="{C5F16856-6AB8-43C6-910B-29534835C439}" type="presParOf" srcId="{169DD979-1A6D-4E78-B973-F04B738788BA}" destId="{D246BC1E-61DB-4170-BEC0-C7220ED9770D}" srcOrd="0" destOrd="0" presId="urn:microsoft.com/office/officeart/2018/2/layout/IconCircleList"/>
    <dgm:cxn modelId="{7262DD0D-2C77-4EC8-99E4-AAA702819BC2}" type="presParOf" srcId="{169DD979-1A6D-4E78-B973-F04B738788BA}" destId="{9B1A64C2-4CE5-471A-8BAF-EADCB4656A45}" srcOrd="1" destOrd="0" presId="urn:microsoft.com/office/officeart/2018/2/layout/IconCircleList"/>
    <dgm:cxn modelId="{C1574EFA-68C0-4753-8F64-0CC5C9A21D75}" type="presParOf" srcId="{169DD979-1A6D-4E78-B973-F04B738788BA}" destId="{5B6C8922-9577-4DFB-9C26-A78DC48EEDBE}" srcOrd="2" destOrd="0" presId="urn:microsoft.com/office/officeart/2018/2/layout/IconCircleList"/>
    <dgm:cxn modelId="{5198FEA8-A606-4F9B-8A71-5F5C4322C5E7}" type="presParOf" srcId="{169DD979-1A6D-4E78-B973-F04B738788BA}" destId="{7886701C-199D-4B52-9E95-156317343A33}" srcOrd="3" destOrd="0" presId="urn:microsoft.com/office/officeart/2018/2/layout/IconCircleList"/>
    <dgm:cxn modelId="{18A4B027-9C6C-4B81-9CA0-A752B3458282}" type="presParOf" srcId="{1C1FBF4A-3B60-446E-89A8-846BDF8F5931}" destId="{0F8E9D65-4CA3-40A9-9AD7-EB0402F4F7F6}" srcOrd="5" destOrd="0" presId="urn:microsoft.com/office/officeart/2018/2/layout/IconCircleList"/>
    <dgm:cxn modelId="{8A006187-9DDF-4314-80AE-860D89D3A7F4}" type="presParOf" srcId="{1C1FBF4A-3B60-446E-89A8-846BDF8F5931}" destId="{DBA95539-EDE7-486E-AD60-F81D0585E6F8}" srcOrd="6" destOrd="0" presId="urn:microsoft.com/office/officeart/2018/2/layout/IconCircleList"/>
    <dgm:cxn modelId="{32D6195D-7DCD-4C02-A02D-2DB83224965A}" type="presParOf" srcId="{DBA95539-EDE7-486E-AD60-F81D0585E6F8}" destId="{7F75E56A-2667-4DD0-8496-659479544E13}" srcOrd="0" destOrd="0" presId="urn:microsoft.com/office/officeart/2018/2/layout/IconCircleList"/>
    <dgm:cxn modelId="{62029203-F95B-4EFC-B180-BEBB86708E95}" type="presParOf" srcId="{DBA95539-EDE7-486E-AD60-F81D0585E6F8}" destId="{844FB77D-6282-4F81-A4A5-EB2DDD976747}" srcOrd="1" destOrd="0" presId="urn:microsoft.com/office/officeart/2018/2/layout/IconCircleList"/>
    <dgm:cxn modelId="{BF84F77C-031B-4101-8413-EAB8858A8CDE}" type="presParOf" srcId="{DBA95539-EDE7-486E-AD60-F81D0585E6F8}" destId="{433DB893-08A6-41AB-8A8B-F20770707226}" srcOrd="2" destOrd="0" presId="urn:microsoft.com/office/officeart/2018/2/layout/IconCircleList"/>
    <dgm:cxn modelId="{62F35B88-5844-436E-8820-DAC4C0335711}" type="presParOf" srcId="{DBA95539-EDE7-486E-AD60-F81D0585E6F8}" destId="{7D274254-7412-4427-AC38-4650222F637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482066-5C47-410C-8BDB-F917A0866E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D2F176-85B2-4A50-96AA-6B6EA6B72F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N. Highway 13 Corridor Study - $240,000 completed in FY 2022 but final payment in FY 2023</a:t>
          </a:r>
        </a:p>
      </dgm:t>
    </dgm:pt>
    <dgm:pt modelId="{97D267A4-6BCD-40BE-B26D-723A6A8656D1}" type="parTrans" cxnId="{1F8AAA24-1903-429F-A4EC-4E4764D4E66F}">
      <dgm:prSet/>
      <dgm:spPr/>
      <dgm:t>
        <a:bodyPr/>
        <a:lstStyle/>
        <a:p>
          <a:endParaRPr lang="en-US"/>
        </a:p>
      </dgm:t>
    </dgm:pt>
    <dgm:pt modelId="{C69A4E3A-E879-4FC5-9D45-4A942CAAF96E}" type="sibTrans" cxnId="{1F8AAA24-1903-429F-A4EC-4E4764D4E66F}">
      <dgm:prSet/>
      <dgm:spPr/>
      <dgm:t>
        <a:bodyPr/>
        <a:lstStyle/>
        <a:p>
          <a:endParaRPr lang="en-US"/>
        </a:p>
      </dgm:t>
    </dgm:pt>
    <dgm:pt modelId="{E92061FD-3F7B-4A5B-BC0F-743C9885ED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Transportation Consultant for grants and studies - $155,000</a:t>
          </a:r>
        </a:p>
      </dgm:t>
    </dgm:pt>
    <dgm:pt modelId="{B5DBD935-C14E-4EE9-8535-CC233A0A7703}" type="parTrans" cxnId="{F12A5C8E-9D08-460D-AC39-8CCC068B4B2D}">
      <dgm:prSet/>
      <dgm:spPr/>
      <dgm:t>
        <a:bodyPr/>
        <a:lstStyle/>
        <a:p>
          <a:endParaRPr lang="en-US"/>
        </a:p>
      </dgm:t>
    </dgm:pt>
    <dgm:pt modelId="{5061EC69-3C70-4985-893C-8F2DD38F91BD}" type="sibTrans" cxnId="{F12A5C8E-9D08-460D-AC39-8CCC068B4B2D}">
      <dgm:prSet/>
      <dgm:spPr/>
      <dgm:t>
        <a:bodyPr/>
        <a:lstStyle/>
        <a:p>
          <a:endParaRPr lang="en-US"/>
        </a:p>
      </dgm:t>
    </dgm:pt>
    <dgm:pt modelId="{699BF3D0-18AB-438C-8E36-834CAFA6A8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Includes the final payments on the FF Corridor Study included in FY 2022 and brought forward to FY 2023</a:t>
          </a:r>
        </a:p>
      </dgm:t>
    </dgm:pt>
    <dgm:pt modelId="{F4D9FCC0-50D9-4C31-A990-0E98EA771412}" type="parTrans" cxnId="{41325FB1-D06D-4250-8881-B6757EC454BC}">
      <dgm:prSet/>
      <dgm:spPr/>
      <dgm:t>
        <a:bodyPr/>
        <a:lstStyle/>
        <a:p>
          <a:endParaRPr lang="en-US"/>
        </a:p>
      </dgm:t>
    </dgm:pt>
    <dgm:pt modelId="{ABE25BED-3111-45B3-B2D7-2C18C2055C45}" type="sibTrans" cxnId="{41325FB1-D06D-4250-8881-B6757EC454BC}">
      <dgm:prSet/>
      <dgm:spPr/>
      <dgm:t>
        <a:bodyPr/>
        <a:lstStyle/>
        <a:p>
          <a:endParaRPr lang="en-US"/>
        </a:p>
      </dgm:t>
    </dgm:pt>
    <dgm:pt modelId="{A709A51D-F58F-4EF7-97F3-AD984E0AAB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Travel Demand Model Update - $15,000</a:t>
          </a:r>
        </a:p>
      </dgm:t>
    </dgm:pt>
    <dgm:pt modelId="{806CE9CF-E15F-463D-8216-DF25292814A0}" type="parTrans" cxnId="{954EF7BD-8849-46AC-AC1C-0F4CF8643E3E}">
      <dgm:prSet/>
      <dgm:spPr/>
      <dgm:t>
        <a:bodyPr/>
        <a:lstStyle/>
        <a:p>
          <a:endParaRPr lang="en-US"/>
        </a:p>
      </dgm:t>
    </dgm:pt>
    <dgm:pt modelId="{1696AF16-F4CA-43A2-8050-CA768FFD9155}" type="sibTrans" cxnId="{954EF7BD-8849-46AC-AC1C-0F4CF8643E3E}">
      <dgm:prSet/>
      <dgm:spPr/>
      <dgm:t>
        <a:bodyPr/>
        <a:lstStyle/>
        <a:p>
          <a:endParaRPr lang="en-US"/>
        </a:p>
      </dgm:t>
    </dgm:pt>
    <dgm:pt modelId="{A83A943E-B98A-48E5-BC11-F621E63E6CB3}" type="pres">
      <dgm:prSet presAssocID="{0E482066-5C47-410C-8BDB-F917A0866E74}" presName="root" presStyleCnt="0">
        <dgm:presLayoutVars>
          <dgm:dir/>
          <dgm:resizeHandles val="exact"/>
        </dgm:presLayoutVars>
      </dgm:prSet>
      <dgm:spPr/>
    </dgm:pt>
    <dgm:pt modelId="{23905144-2593-41AB-A0E6-EEE760ED0687}" type="pres">
      <dgm:prSet presAssocID="{C8D2F176-85B2-4A50-96AA-6B6EA6B72FCE}" presName="compNode" presStyleCnt="0"/>
      <dgm:spPr/>
    </dgm:pt>
    <dgm:pt modelId="{1BBA7FEE-9881-4600-ACA0-80E517C08ADA}" type="pres">
      <dgm:prSet presAssocID="{C8D2F176-85B2-4A50-96AA-6B6EA6B72FCE}" presName="bgRect" presStyleLbl="bgShp" presStyleIdx="0" presStyleCnt="4"/>
      <dgm:spPr/>
    </dgm:pt>
    <dgm:pt modelId="{2456FA21-2C9C-4BC4-A72A-FE4A9F5F3B7C}" type="pres">
      <dgm:prSet presAssocID="{C8D2F176-85B2-4A50-96AA-6B6EA6B72FC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chitecture outline"/>
        </a:ext>
      </dgm:extLst>
    </dgm:pt>
    <dgm:pt modelId="{CC1A5A66-F14F-44BC-B910-584592BEF805}" type="pres">
      <dgm:prSet presAssocID="{C8D2F176-85B2-4A50-96AA-6B6EA6B72FCE}" presName="spaceRect" presStyleCnt="0"/>
      <dgm:spPr/>
    </dgm:pt>
    <dgm:pt modelId="{85139BAF-F9BE-4DD1-8775-D2BD717802CF}" type="pres">
      <dgm:prSet presAssocID="{C8D2F176-85B2-4A50-96AA-6B6EA6B72FCE}" presName="parTx" presStyleLbl="revTx" presStyleIdx="0" presStyleCnt="4">
        <dgm:presLayoutVars>
          <dgm:chMax val="0"/>
          <dgm:chPref val="0"/>
        </dgm:presLayoutVars>
      </dgm:prSet>
      <dgm:spPr/>
    </dgm:pt>
    <dgm:pt modelId="{6EE9C677-70A8-4A21-BCCF-21C390FB7A09}" type="pres">
      <dgm:prSet presAssocID="{C69A4E3A-E879-4FC5-9D45-4A942CAAF96E}" presName="sibTrans" presStyleCnt="0"/>
      <dgm:spPr/>
    </dgm:pt>
    <dgm:pt modelId="{4A918BDB-C3BA-4431-A120-5DF0AA897B67}" type="pres">
      <dgm:prSet presAssocID="{E92061FD-3F7B-4A5B-BC0F-743C9885EDDC}" presName="compNode" presStyleCnt="0"/>
      <dgm:spPr/>
    </dgm:pt>
    <dgm:pt modelId="{B3FD28E0-2B50-4301-B4AB-BAC07736861C}" type="pres">
      <dgm:prSet presAssocID="{E92061FD-3F7B-4A5B-BC0F-743C9885EDDC}" presName="bgRect" presStyleLbl="bgShp" presStyleIdx="1" presStyleCnt="4" custLinFactNeighborX="-382" custLinFactNeighborY="1008"/>
      <dgm:spPr/>
    </dgm:pt>
    <dgm:pt modelId="{2A8A0D9D-8F74-48A2-937F-5CA6432FD32F}" type="pres">
      <dgm:prSet presAssocID="{E92061FD-3F7B-4A5B-BC0F-743C9885EDD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A563F8AF-FB9B-49F5-A0DB-50D32BD4D336}" type="pres">
      <dgm:prSet presAssocID="{E92061FD-3F7B-4A5B-BC0F-743C9885EDDC}" presName="spaceRect" presStyleCnt="0"/>
      <dgm:spPr/>
    </dgm:pt>
    <dgm:pt modelId="{F465DD35-B823-4DAB-9008-7BA4802F2557}" type="pres">
      <dgm:prSet presAssocID="{E92061FD-3F7B-4A5B-BC0F-743C9885EDDC}" presName="parTx" presStyleLbl="revTx" presStyleIdx="1" presStyleCnt="4">
        <dgm:presLayoutVars>
          <dgm:chMax val="0"/>
          <dgm:chPref val="0"/>
        </dgm:presLayoutVars>
      </dgm:prSet>
      <dgm:spPr/>
    </dgm:pt>
    <dgm:pt modelId="{0D66396F-1CF6-4791-90E0-0E502249605C}" type="pres">
      <dgm:prSet presAssocID="{5061EC69-3C70-4985-893C-8F2DD38F91BD}" presName="sibTrans" presStyleCnt="0"/>
      <dgm:spPr/>
    </dgm:pt>
    <dgm:pt modelId="{F47F1040-72E9-4FDC-A498-244F02F3DEF5}" type="pres">
      <dgm:prSet presAssocID="{699BF3D0-18AB-438C-8E36-834CAFA6A887}" presName="compNode" presStyleCnt="0"/>
      <dgm:spPr/>
    </dgm:pt>
    <dgm:pt modelId="{BC49BA3C-7BD5-45B2-A1AC-462EDAB9CD9E}" type="pres">
      <dgm:prSet presAssocID="{699BF3D0-18AB-438C-8E36-834CAFA6A887}" presName="bgRect" presStyleLbl="bgShp" presStyleIdx="2" presStyleCnt="4"/>
      <dgm:spPr/>
    </dgm:pt>
    <dgm:pt modelId="{51A38FFB-84E3-439A-A957-6EB0C86593CB}" type="pres">
      <dgm:prSet presAssocID="{699BF3D0-18AB-438C-8E36-834CAFA6A887}" presName="iconRect" presStyleLbl="node1" presStyleIdx="2" presStyleCnt="4"/>
      <dgm:spPr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  <dgm:pt modelId="{6465DEB0-B8FF-4F14-8CE4-F3C4858AF7D9}" type="pres">
      <dgm:prSet presAssocID="{699BF3D0-18AB-438C-8E36-834CAFA6A887}" presName="spaceRect" presStyleCnt="0"/>
      <dgm:spPr/>
    </dgm:pt>
    <dgm:pt modelId="{38F95241-8FC1-4178-BD98-6D560BA6CD73}" type="pres">
      <dgm:prSet presAssocID="{699BF3D0-18AB-438C-8E36-834CAFA6A887}" presName="parTx" presStyleLbl="revTx" presStyleIdx="2" presStyleCnt="4">
        <dgm:presLayoutVars>
          <dgm:chMax val="0"/>
          <dgm:chPref val="0"/>
        </dgm:presLayoutVars>
      </dgm:prSet>
      <dgm:spPr/>
    </dgm:pt>
    <dgm:pt modelId="{C80A92DA-9752-4F4F-AFD5-CD3B5D12A482}" type="pres">
      <dgm:prSet presAssocID="{ABE25BED-3111-45B3-B2D7-2C18C2055C45}" presName="sibTrans" presStyleCnt="0"/>
      <dgm:spPr/>
    </dgm:pt>
    <dgm:pt modelId="{17CE8D0B-0A8D-4665-BD02-F337025378D5}" type="pres">
      <dgm:prSet presAssocID="{A709A51D-F58F-4EF7-97F3-AD984E0AABB7}" presName="compNode" presStyleCnt="0"/>
      <dgm:spPr/>
    </dgm:pt>
    <dgm:pt modelId="{A6B41912-FAE3-4311-BB9A-DB4C159FC857}" type="pres">
      <dgm:prSet presAssocID="{A709A51D-F58F-4EF7-97F3-AD984E0AABB7}" presName="bgRect" presStyleLbl="bgShp" presStyleIdx="3" presStyleCnt="4"/>
      <dgm:spPr/>
    </dgm:pt>
    <dgm:pt modelId="{0F0C9B2A-7128-4273-A720-5B82E75E5020}" type="pres">
      <dgm:prSet presAssocID="{A709A51D-F58F-4EF7-97F3-AD984E0AABB7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 with solid fill"/>
        </a:ext>
      </dgm:extLst>
    </dgm:pt>
    <dgm:pt modelId="{D5F1B1DC-EA3D-4295-A9C4-4557EC94E144}" type="pres">
      <dgm:prSet presAssocID="{A709A51D-F58F-4EF7-97F3-AD984E0AABB7}" presName="spaceRect" presStyleCnt="0"/>
      <dgm:spPr/>
    </dgm:pt>
    <dgm:pt modelId="{67CAF621-4BB8-4E8D-A8B2-F2AA3138D9A6}" type="pres">
      <dgm:prSet presAssocID="{A709A51D-F58F-4EF7-97F3-AD984E0AAB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406F812-4D0A-438F-B422-F236063EF615}" type="presOf" srcId="{E92061FD-3F7B-4A5B-BC0F-743C9885EDDC}" destId="{F465DD35-B823-4DAB-9008-7BA4802F2557}" srcOrd="0" destOrd="0" presId="urn:microsoft.com/office/officeart/2018/2/layout/IconVerticalSolidList"/>
    <dgm:cxn modelId="{BB544C17-ECF7-4846-9B52-4D7FC28F2678}" type="presOf" srcId="{A709A51D-F58F-4EF7-97F3-AD984E0AABB7}" destId="{67CAF621-4BB8-4E8D-A8B2-F2AA3138D9A6}" srcOrd="0" destOrd="0" presId="urn:microsoft.com/office/officeart/2018/2/layout/IconVerticalSolidList"/>
    <dgm:cxn modelId="{1F8AAA24-1903-429F-A4EC-4E4764D4E66F}" srcId="{0E482066-5C47-410C-8BDB-F917A0866E74}" destId="{C8D2F176-85B2-4A50-96AA-6B6EA6B72FCE}" srcOrd="0" destOrd="0" parTransId="{97D267A4-6BCD-40BE-B26D-723A6A8656D1}" sibTransId="{C69A4E3A-E879-4FC5-9D45-4A942CAAF96E}"/>
    <dgm:cxn modelId="{74D04426-0C73-420C-AAFF-88C0741B602E}" type="presOf" srcId="{0E482066-5C47-410C-8BDB-F917A0866E74}" destId="{A83A943E-B98A-48E5-BC11-F621E63E6CB3}" srcOrd="0" destOrd="0" presId="urn:microsoft.com/office/officeart/2018/2/layout/IconVerticalSolidList"/>
    <dgm:cxn modelId="{31BEF82C-DBAD-4798-BF97-405B259ACAB2}" type="presOf" srcId="{C8D2F176-85B2-4A50-96AA-6B6EA6B72FCE}" destId="{85139BAF-F9BE-4DD1-8775-D2BD717802CF}" srcOrd="0" destOrd="0" presId="urn:microsoft.com/office/officeart/2018/2/layout/IconVerticalSolidList"/>
    <dgm:cxn modelId="{81FFE641-DB4B-4152-B36E-EF3F30D11480}" type="presOf" srcId="{699BF3D0-18AB-438C-8E36-834CAFA6A887}" destId="{38F95241-8FC1-4178-BD98-6D560BA6CD73}" srcOrd="0" destOrd="0" presId="urn:microsoft.com/office/officeart/2018/2/layout/IconVerticalSolidList"/>
    <dgm:cxn modelId="{F12A5C8E-9D08-460D-AC39-8CCC068B4B2D}" srcId="{0E482066-5C47-410C-8BDB-F917A0866E74}" destId="{E92061FD-3F7B-4A5B-BC0F-743C9885EDDC}" srcOrd="1" destOrd="0" parTransId="{B5DBD935-C14E-4EE9-8535-CC233A0A7703}" sibTransId="{5061EC69-3C70-4985-893C-8F2DD38F91BD}"/>
    <dgm:cxn modelId="{41325FB1-D06D-4250-8881-B6757EC454BC}" srcId="{0E482066-5C47-410C-8BDB-F917A0866E74}" destId="{699BF3D0-18AB-438C-8E36-834CAFA6A887}" srcOrd="2" destOrd="0" parTransId="{F4D9FCC0-50D9-4C31-A990-0E98EA771412}" sibTransId="{ABE25BED-3111-45B3-B2D7-2C18C2055C45}"/>
    <dgm:cxn modelId="{954EF7BD-8849-46AC-AC1C-0F4CF8643E3E}" srcId="{0E482066-5C47-410C-8BDB-F917A0866E74}" destId="{A709A51D-F58F-4EF7-97F3-AD984E0AABB7}" srcOrd="3" destOrd="0" parTransId="{806CE9CF-E15F-463D-8216-DF25292814A0}" sibTransId="{1696AF16-F4CA-43A2-8050-CA768FFD9155}"/>
    <dgm:cxn modelId="{A63D1D6E-799B-4045-A845-803777092E34}" type="presParOf" srcId="{A83A943E-B98A-48E5-BC11-F621E63E6CB3}" destId="{23905144-2593-41AB-A0E6-EEE760ED0687}" srcOrd="0" destOrd="0" presId="urn:microsoft.com/office/officeart/2018/2/layout/IconVerticalSolidList"/>
    <dgm:cxn modelId="{82886BC1-D9CF-484C-9BE3-8C05121F8F27}" type="presParOf" srcId="{23905144-2593-41AB-A0E6-EEE760ED0687}" destId="{1BBA7FEE-9881-4600-ACA0-80E517C08ADA}" srcOrd="0" destOrd="0" presId="urn:microsoft.com/office/officeart/2018/2/layout/IconVerticalSolidList"/>
    <dgm:cxn modelId="{9398D792-2E0A-4C41-8C00-959CBC743C98}" type="presParOf" srcId="{23905144-2593-41AB-A0E6-EEE760ED0687}" destId="{2456FA21-2C9C-4BC4-A72A-FE4A9F5F3B7C}" srcOrd="1" destOrd="0" presId="urn:microsoft.com/office/officeart/2018/2/layout/IconVerticalSolidList"/>
    <dgm:cxn modelId="{0970D3A0-3F71-4024-B059-D12080632673}" type="presParOf" srcId="{23905144-2593-41AB-A0E6-EEE760ED0687}" destId="{CC1A5A66-F14F-44BC-B910-584592BEF805}" srcOrd="2" destOrd="0" presId="urn:microsoft.com/office/officeart/2018/2/layout/IconVerticalSolidList"/>
    <dgm:cxn modelId="{2998035A-751F-4300-9388-16AEA40FE81A}" type="presParOf" srcId="{23905144-2593-41AB-A0E6-EEE760ED0687}" destId="{85139BAF-F9BE-4DD1-8775-D2BD717802CF}" srcOrd="3" destOrd="0" presId="urn:microsoft.com/office/officeart/2018/2/layout/IconVerticalSolidList"/>
    <dgm:cxn modelId="{5F604F14-9795-4295-857E-FD768FBD2C2B}" type="presParOf" srcId="{A83A943E-B98A-48E5-BC11-F621E63E6CB3}" destId="{6EE9C677-70A8-4A21-BCCF-21C390FB7A09}" srcOrd="1" destOrd="0" presId="urn:microsoft.com/office/officeart/2018/2/layout/IconVerticalSolidList"/>
    <dgm:cxn modelId="{00DA0FC7-EBAD-4A23-B427-78CF1EA71108}" type="presParOf" srcId="{A83A943E-B98A-48E5-BC11-F621E63E6CB3}" destId="{4A918BDB-C3BA-4431-A120-5DF0AA897B67}" srcOrd="2" destOrd="0" presId="urn:microsoft.com/office/officeart/2018/2/layout/IconVerticalSolidList"/>
    <dgm:cxn modelId="{28C0B0FE-80AF-42E0-8305-1A682A49E5FB}" type="presParOf" srcId="{4A918BDB-C3BA-4431-A120-5DF0AA897B67}" destId="{B3FD28E0-2B50-4301-B4AB-BAC07736861C}" srcOrd="0" destOrd="0" presId="urn:microsoft.com/office/officeart/2018/2/layout/IconVerticalSolidList"/>
    <dgm:cxn modelId="{66332E89-15BD-49A2-A058-789444863E20}" type="presParOf" srcId="{4A918BDB-C3BA-4431-A120-5DF0AA897B67}" destId="{2A8A0D9D-8F74-48A2-937F-5CA6432FD32F}" srcOrd="1" destOrd="0" presId="urn:microsoft.com/office/officeart/2018/2/layout/IconVerticalSolidList"/>
    <dgm:cxn modelId="{34F24B27-AE3F-49B5-9D40-1B929AE0D6ED}" type="presParOf" srcId="{4A918BDB-C3BA-4431-A120-5DF0AA897B67}" destId="{A563F8AF-FB9B-49F5-A0DB-50D32BD4D336}" srcOrd="2" destOrd="0" presId="urn:microsoft.com/office/officeart/2018/2/layout/IconVerticalSolidList"/>
    <dgm:cxn modelId="{24035E19-DF45-4DB6-A2D4-3125C5EABB09}" type="presParOf" srcId="{4A918BDB-C3BA-4431-A120-5DF0AA897B67}" destId="{F465DD35-B823-4DAB-9008-7BA4802F2557}" srcOrd="3" destOrd="0" presId="urn:microsoft.com/office/officeart/2018/2/layout/IconVerticalSolidList"/>
    <dgm:cxn modelId="{58D71562-DDC1-483E-9F4F-B7322BB253DA}" type="presParOf" srcId="{A83A943E-B98A-48E5-BC11-F621E63E6CB3}" destId="{0D66396F-1CF6-4791-90E0-0E502249605C}" srcOrd="3" destOrd="0" presId="urn:microsoft.com/office/officeart/2018/2/layout/IconVerticalSolidList"/>
    <dgm:cxn modelId="{84B1A301-1C6F-4275-B1D5-F6D6C5DB974D}" type="presParOf" srcId="{A83A943E-B98A-48E5-BC11-F621E63E6CB3}" destId="{F47F1040-72E9-4FDC-A498-244F02F3DEF5}" srcOrd="4" destOrd="0" presId="urn:microsoft.com/office/officeart/2018/2/layout/IconVerticalSolidList"/>
    <dgm:cxn modelId="{E8C3C80E-9E04-4D57-A9C9-6763A3602F50}" type="presParOf" srcId="{F47F1040-72E9-4FDC-A498-244F02F3DEF5}" destId="{BC49BA3C-7BD5-45B2-A1AC-462EDAB9CD9E}" srcOrd="0" destOrd="0" presId="urn:microsoft.com/office/officeart/2018/2/layout/IconVerticalSolidList"/>
    <dgm:cxn modelId="{EC45A499-93F5-424D-A2ED-CF48F6F2F603}" type="presParOf" srcId="{F47F1040-72E9-4FDC-A498-244F02F3DEF5}" destId="{51A38FFB-84E3-439A-A957-6EB0C86593CB}" srcOrd="1" destOrd="0" presId="urn:microsoft.com/office/officeart/2018/2/layout/IconVerticalSolidList"/>
    <dgm:cxn modelId="{0FE1D1CD-7853-4FB0-9F17-803FEFEEA19E}" type="presParOf" srcId="{F47F1040-72E9-4FDC-A498-244F02F3DEF5}" destId="{6465DEB0-B8FF-4F14-8CE4-F3C4858AF7D9}" srcOrd="2" destOrd="0" presId="urn:microsoft.com/office/officeart/2018/2/layout/IconVerticalSolidList"/>
    <dgm:cxn modelId="{1F4D9FB1-2FC8-4C12-B16F-B51249CE3397}" type="presParOf" srcId="{F47F1040-72E9-4FDC-A498-244F02F3DEF5}" destId="{38F95241-8FC1-4178-BD98-6D560BA6CD73}" srcOrd="3" destOrd="0" presId="urn:microsoft.com/office/officeart/2018/2/layout/IconVerticalSolidList"/>
    <dgm:cxn modelId="{ECCE8141-28EB-41F2-BB43-AB297334A4FC}" type="presParOf" srcId="{A83A943E-B98A-48E5-BC11-F621E63E6CB3}" destId="{C80A92DA-9752-4F4F-AFD5-CD3B5D12A482}" srcOrd="5" destOrd="0" presId="urn:microsoft.com/office/officeart/2018/2/layout/IconVerticalSolidList"/>
    <dgm:cxn modelId="{F918284E-3F78-4388-9126-82A99707ADAB}" type="presParOf" srcId="{A83A943E-B98A-48E5-BC11-F621E63E6CB3}" destId="{17CE8D0B-0A8D-4665-BD02-F337025378D5}" srcOrd="6" destOrd="0" presId="urn:microsoft.com/office/officeart/2018/2/layout/IconVerticalSolidList"/>
    <dgm:cxn modelId="{BCEDFFF6-DC7C-4327-9206-FE87F723F2FB}" type="presParOf" srcId="{17CE8D0B-0A8D-4665-BD02-F337025378D5}" destId="{A6B41912-FAE3-4311-BB9A-DB4C159FC857}" srcOrd="0" destOrd="0" presId="urn:microsoft.com/office/officeart/2018/2/layout/IconVerticalSolidList"/>
    <dgm:cxn modelId="{727592F4-EED8-4AA7-90CD-7CB1C86E72AE}" type="presParOf" srcId="{17CE8D0B-0A8D-4665-BD02-F337025378D5}" destId="{0F0C9B2A-7128-4273-A720-5B82E75E5020}" srcOrd="1" destOrd="0" presId="urn:microsoft.com/office/officeart/2018/2/layout/IconVerticalSolidList"/>
    <dgm:cxn modelId="{D2F1A183-5C9F-4421-B203-C7DDEA6C5CB7}" type="presParOf" srcId="{17CE8D0B-0A8D-4665-BD02-F337025378D5}" destId="{D5F1B1DC-EA3D-4295-A9C4-4557EC94E144}" srcOrd="2" destOrd="0" presId="urn:microsoft.com/office/officeart/2018/2/layout/IconVerticalSolidList"/>
    <dgm:cxn modelId="{DCFE15CA-FCF2-44C3-BC89-D9B4CA3D9F99}" type="presParOf" srcId="{17CE8D0B-0A8D-4665-BD02-F337025378D5}" destId="{67CAF621-4BB8-4E8D-A8B2-F2AA3138D9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DCC7E3-EB00-4B97-8DAC-35E6BE4220D7}" type="doc">
      <dgm:prSet loTypeId="urn:microsoft.com/office/officeart/2005/8/layout/hierarchy3" loCatId="hierarchy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40F11B-7FAC-42B1-B9E0-CFEF1401CD1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$812,503</a:t>
          </a:r>
        </a:p>
      </dgm:t>
    </dgm:pt>
    <dgm:pt modelId="{09D1AA5B-90BD-4E78-A6A5-2263DB549D61}" type="parTrans" cxnId="{FF3636A0-0045-457E-AAB1-6982148D6323}">
      <dgm:prSet/>
      <dgm:spPr/>
      <dgm:t>
        <a:bodyPr/>
        <a:lstStyle/>
        <a:p>
          <a:endParaRPr lang="en-US"/>
        </a:p>
      </dgm:t>
    </dgm:pt>
    <dgm:pt modelId="{DE3F497E-9298-44AD-B1FC-47303CD8222B}" type="sibTrans" cxnId="{FF3636A0-0045-457E-AAB1-6982148D6323}">
      <dgm:prSet/>
      <dgm:spPr/>
      <dgm:t>
        <a:bodyPr/>
        <a:lstStyle/>
        <a:p>
          <a:endParaRPr lang="en-US"/>
        </a:p>
      </dgm:t>
    </dgm:pt>
    <dgm:pt modelId="{CCA67903-E57C-46B6-AFA0-09584D0DAA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Personnel</a:t>
          </a:r>
        </a:p>
      </dgm:t>
    </dgm:pt>
    <dgm:pt modelId="{D95E9F23-179C-45E6-9863-F2C54FEBA974}" type="parTrans" cxnId="{C4830F33-5BD9-43DC-9DF6-D1BD48753C1C}">
      <dgm:prSet/>
      <dgm:spPr/>
      <dgm:t>
        <a:bodyPr/>
        <a:lstStyle/>
        <a:p>
          <a:endParaRPr lang="en-US"/>
        </a:p>
      </dgm:t>
    </dgm:pt>
    <dgm:pt modelId="{BF26BFF8-7E5D-4D69-93D0-ED1437DEE752}" type="sibTrans" cxnId="{C4830F33-5BD9-43DC-9DF6-D1BD48753C1C}">
      <dgm:prSet/>
      <dgm:spPr/>
      <dgm:t>
        <a:bodyPr/>
        <a:lstStyle/>
        <a:p>
          <a:endParaRPr lang="en-US"/>
        </a:p>
      </dgm:t>
    </dgm:pt>
    <dgm:pt modelId="{75C6FF8B-112F-44D8-B641-A08B6DBB25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$72,722</a:t>
          </a:r>
        </a:p>
      </dgm:t>
    </dgm:pt>
    <dgm:pt modelId="{4ADD8ED3-6B30-4D18-A954-B661A191684C}" type="parTrans" cxnId="{24DD085C-90C2-4293-89DC-5584A857EF94}">
      <dgm:prSet/>
      <dgm:spPr/>
      <dgm:t>
        <a:bodyPr/>
        <a:lstStyle/>
        <a:p>
          <a:endParaRPr lang="en-US"/>
        </a:p>
      </dgm:t>
    </dgm:pt>
    <dgm:pt modelId="{C6A7A279-F97F-4810-B643-8169FD784C25}" type="sibTrans" cxnId="{24DD085C-90C2-4293-89DC-5584A857EF94}">
      <dgm:prSet/>
      <dgm:spPr/>
      <dgm:t>
        <a:bodyPr/>
        <a:lstStyle/>
        <a:p>
          <a:endParaRPr lang="en-US"/>
        </a:p>
      </dgm:t>
    </dgm:pt>
    <dgm:pt modelId="{6C16D55C-96AF-479F-9313-42BE6F6374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Operating</a:t>
          </a:r>
        </a:p>
      </dgm:t>
    </dgm:pt>
    <dgm:pt modelId="{5AAA404F-65AA-48CD-A64B-60D170B36AC6}" type="parTrans" cxnId="{4DA7524A-539E-42D7-BB92-41C46F29C70C}">
      <dgm:prSet/>
      <dgm:spPr/>
      <dgm:t>
        <a:bodyPr/>
        <a:lstStyle/>
        <a:p>
          <a:endParaRPr lang="en-US"/>
        </a:p>
      </dgm:t>
    </dgm:pt>
    <dgm:pt modelId="{C0F49D6F-32E0-4401-A07F-DFB6CC93AE3D}" type="sibTrans" cxnId="{4DA7524A-539E-42D7-BB92-41C46F29C70C}">
      <dgm:prSet/>
      <dgm:spPr/>
      <dgm:t>
        <a:bodyPr/>
        <a:lstStyle/>
        <a:p>
          <a:endParaRPr lang="en-US"/>
        </a:p>
      </dgm:t>
    </dgm:pt>
    <dgm:pt modelId="{9B905830-9EF8-4FD0-88BF-6DC2B938E93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$16,500</a:t>
          </a:r>
        </a:p>
      </dgm:t>
    </dgm:pt>
    <dgm:pt modelId="{00B9FE74-C21B-4FA5-B32E-7AACAAEB6778}" type="parTrans" cxnId="{D29068A5-5A19-4B85-BFD4-931C9BF7B561}">
      <dgm:prSet/>
      <dgm:spPr/>
      <dgm:t>
        <a:bodyPr/>
        <a:lstStyle/>
        <a:p>
          <a:endParaRPr lang="en-US"/>
        </a:p>
      </dgm:t>
    </dgm:pt>
    <dgm:pt modelId="{DCFA57D1-132B-4CD6-977E-4CD867B26080}" type="sibTrans" cxnId="{D29068A5-5A19-4B85-BFD4-931C9BF7B561}">
      <dgm:prSet/>
      <dgm:spPr/>
      <dgm:t>
        <a:bodyPr/>
        <a:lstStyle/>
        <a:p>
          <a:endParaRPr lang="en-US"/>
        </a:p>
      </dgm:t>
    </dgm:pt>
    <dgm:pt modelId="{C997BD41-7B53-496D-BE02-0CBD125D07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Commodities</a:t>
          </a:r>
        </a:p>
      </dgm:t>
    </dgm:pt>
    <dgm:pt modelId="{4EE92BB3-C849-4BCA-9891-BF30A957465B}" type="parTrans" cxnId="{470359A6-8511-4870-AF57-0C7B070CD5C5}">
      <dgm:prSet/>
      <dgm:spPr/>
      <dgm:t>
        <a:bodyPr/>
        <a:lstStyle/>
        <a:p>
          <a:endParaRPr lang="en-US"/>
        </a:p>
      </dgm:t>
    </dgm:pt>
    <dgm:pt modelId="{66766538-822B-4166-89A7-7B7950B23653}" type="sibTrans" cxnId="{470359A6-8511-4870-AF57-0C7B070CD5C5}">
      <dgm:prSet/>
      <dgm:spPr/>
      <dgm:t>
        <a:bodyPr/>
        <a:lstStyle/>
        <a:p>
          <a:endParaRPr lang="en-US"/>
        </a:p>
      </dgm:t>
    </dgm:pt>
    <dgm:pt modelId="{26A8DE80-75E0-4720-A941-CA2B0D7C4A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$45,900</a:t>
          </a:r>
        </a:p>
      </dgm:t>
    </dgm:pt>
    <dgm:pt modelId="{A3C9EFF5-A427-4ED6-9453-568C52F20CA2}" type="parTrans" cxnId="{64B4BED4-A00F-408D-861B-7BB5CA914942}">
      <dgm:prSet/>
      <dgm:spPr/>
      <dgm:t>
        <a:bodyPr/>
        <a:lstStyle/>
        <a:p>
          <a:endParaRPr lang="en-US"/>
        </a:p>
      </dgm:t>
    </dgm:pt>
    <dgm:pt modelId="{706F99C6-1381-4752-AE19-BC102B818DA2}" type="sibTrans" cxnId="{64B4BED4-A00F-408D-861B-7BB5CA914942}">
      <dgm:prSet/>
      <dgm:spPr/>
      <dgm:t>
        <a:bodyPr/>
        <a:lstStyle/>
        <a:p>
          <a:endParaRPr lang="en-US"/>
        </a:p>
      </dgm:t>
    </dgm:pt>
    <dgm:pt modelId="{E2C46055-02E3-44E4-8BC6-43C13B89ED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Information Technology</a:t>
          </a:r>
        </a:p>
      </dgm:t>
    </dgm:pt>
    <dgm:pt modelId="{195E00C7-6F10-4F17-9891-C541135ECBE6}" type="parTrans" cxnId="{0F7779FD-BEC9-47C5-8B21-1D69F58D9D2A}">
      <dgm:prSet/>
      <dgm:spPr/>
      <dgm:t>
        <a:bodyPr/>
        <a:lstStyle/>
        <a:p>
          <a:endParaRPr lang="en-US"/>
        </a:p>
      </dgm:t>
    </dgm:pt>
    <dgm:pt modelId="{16882F54-AE04-4B6B-8425-36DE11CCBD49}" type="sibTrans" cxnId="{0F7779FD-BEC9-47C5-8B21-1D69F58D9D2A}">
      <dgm:prSet/>
      <dgm:spPr/>
      <dgm:t>
        <a:bodyPr/>
        <a:lstStyle/>
        <a:p>
          <a:endParaRPr lang="en-US"/>
        </a:p>
      </dgm:t>
    </dgm:pt>
    <dgm:pt modelId="{5EA673C2-15B5-4A65-A68F-DEDC73CEF1F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Insurance</a:t>
          </a:r>
        </a:p>
      </dgm:t>
    </dgm:pt>
    <dgm:pt modelId="{81325AB4-5ACC-4736-BAD1-F401BA0B8302}" type="parTrans" cxnId="{CD692A09-CDC3-496E-978B-1A1DFF1E64AF}">
      <dgm:prSet/>
      <dgm:spPr/>
      <dgm:t>
        <a:bodyPr/>
        <a:lstStyle/>
        <a:p>
          <a:endParaRPr lang="en-US"/>
        </a:p>
      </dgm:t>
    </dgm:pt>
    <dgm:pt modelId="{7538FBA7-9348-437D-80AF-FAD13F0E8507}" type="sibTrans" cxnId="{CD692A09-CDC3-496E-978B-1A1DFF1E64AF}">
      <dgm:prSet/>
      <dgm:spPr/>
      <dgm:t>
        <a:bodyPr/>
        <a:lstStyle/>
        <a:p>
          <a:endParaRPr lang="en-US"/>
        </a:p>
      </dgm:t>
    </dgm:pt>
    <dgm:pt modelId="{1097693E-8896-453D-972C-B2A057A458B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$10,700</a:t>
          </a:r>
        </a:p>
      </dgm:t>
    </dgm:pt>
    <dgm:pt modelId="{C91E92A4-9AD6-4445-AE99-86B12CED1B79}" type="parTrans" cxnId="{A3E6AF47-BC95-465C-9116-D7F557BB1B10}">
      <dgm:prSet/>
      <dgm:spPr/>
      <dgm:t>
        <a:bodyPr/>
        <a:lstStyle/>
        <a:p>
          <a:endParaRPr lang="en-US"/>
        </a:p>
      </dgm:t>
    </dgm:pt>
    <dgm:pt modelId="{4D3FCB32-7041-4095-8CF7-4981D61FD755}" type="sibTrans" cxnId="{A3E6AF47-BC95-465C-9116-D7F557BB1B10}">
      <dgm:prSet/>
      <dgm:spPr/>
      <dgm:t>
        <a:bodyPr/>
        <a:lstStyle/>
        <a:p>
          <a:endParaRPr lang="en-US"/>
        </a:p>
      </dgm:t>
    </dgm:pt>
    <dgm:pt modelId="{C9F33DC9-1D73-4246-8AEA-1555725AF69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$1,686,233</a:t>
          </a:r>
        </a:p>
      </dgm:t>
    </dgm:pt>
    <dgm:pt modelId="{DA4D1878-799E-46DC-9871-1E53389FFE19}" type="parTrans" cxnId="{2A292F06-5915-44AB-9AA0-FBBA7322180C}">
      <dgm:prSet/>
      <dgm:spPr/>
      <dgm:t>
        <a:bodyPr/>
        <a:lstStyle/>
        <a:p>
          <a:endParaRPr lang="en-US"/>
        </a:p>
      </dgm:t>
    </dgm:pt>
    <dgm:pt modelId="{471D0740-F32B-4C7E-851D-5B9100968C0F}" type="sibTrans" cxnId="{2A292F06-5915-44AB-9AA0-FBBA7322180C}">
      <dgm:prSet/>
      <dgm:spPr/>
      <dgm:t>
        <a:bodyPr/>
        <a:lstStyle/>
        <a:p>
          <a:endParaRPr lang="en-US"/>
        </a:p>
      </dgm:t>
    </dgm:pt>
    <dgm:pt modelId="{C1214FE8-8023-429D-B5B6-20CBAE9FA66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Services</a:t>
          </a:r>
        </a:p>
      </dgm:t>
    </dgm:pt>
    <dgm:pt modelId="{CD1929BF-ABEA-497C-BA9F-6A09F9A50922}" type="parTrans" cxnId="{BB3E4237-E8F0-4674-946D-749842659B74}">
      <dgm:prSet/>
      <dgm:spPr/>
      <dgm:t>
        <a:bodyPr/>
        <a:lstStyle/>
        <a:p>
          <a:endParaRPr lang="en-US"/>
        </a:p>
      </dgm:t>
    </dgm:pt>
    <dgm:pt modelId="{99123761-EC1D-4B8D-8E0F-30B2236FF5D9}" type="sibTrans" cxnId="{BB3E4237-E8F0-4674-946D-749842659B74}">
      <dgm:prSet/>
      <dgm:spPr/>
      <dgm:t>
        <a:bodyPr/>
        <a:lstStyle/>
        <a:p>
          <a:endParaRPr lang="en-US"/>
        </a:p>
      </dgm:t>
    </dgm:pt>
    <dgm:pt modelId="{FEB1E65B-7E45-436A-9700-5D1AA8B82C7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$82,060</a:t>
          </a:r>
        </a:p>
      </dgm:t>
    </dgm:pt>
    <dgm:pt modelId="{1834AE92-740B-4DD2-8929-80F1CF493449}" type="parTrans" cxnId="{65987719-B441-4CE9-A55D-3BCE6E69ACCE}">
      <dgm:prSet/>
      <dgm:spPr/>
      <dgm:t>
        <a:bodyPr/>
        <a:lstStyle/>
        <a:p>
          <a:endParaRPr lang="en-US"/>
        </a:p>
      </dgm:t>
    </dgm:pt>
    <dgm:pt modelId="{2C663149-4027-4B90-80CC-2CC4742251C1}" type="sibTrans" cxnId="{65987719-B441-4CE9-A55D-3BCE6E69ACCE}">
      <dgm:prSet/>
      <dgm:spPr/>
      <dgm:t>
        <a:bodyPr/>
        <a:lstStyle/>
        <a:p>
          <a:endParaRPr lang="en-US"/>
        </a:p>
      </dgm:t>
    </dgm:pt>
    <dgm:pt modelId="{6A74D223-153C-4747-BAA7-DBE9E8D644F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Building</a:t>
          </a:r>
        </a:p>
      </dgm:t>
    </dgm:pt>
    <dgm:pt modelId="{4609F17F-55EE-4B21-8853-7E358452AF1E}" type="parTrans" cxnId="{FE698097-52AF-4A39-9151-19CAA5A43C9D}">
      <dgm:prSet/>
      <dgm:spPr/>
      <dgm:t>
        <a:bodyPr/>
        <a:lstStyle/>
        <a:p>
          <a:endParaRPr lang="en-US"/>
        </a:p>
      </dgm:t>
    </dgm:pt>
    <dgm:pt modelId="{B626705A-7888-4EAB-AA9E-55703FCC91B0}" type="sibTrans" cxnId="{FE698097-52AF-4A39-9151-19CAA5A43C9D}">
      <dgm:prSet/>
      <dgm:spPr/>
      <dgm:t>
        <a:bodyPr/>
        <a:lstStyle/>
        <a:p>
          <a:endParaRPr lang="en-US"/>
        </a:p>
      </dgm:t>
    </dgm:pt>
    <dgm:pt modelId="{D1A4FFC5-4F91-411C-97DB-D2D757B6E0E8}" type="pres">
      <dgm:prSet presAssocID="{CEDCC7E3-EB00-4B97-8DAC-35E6BE4220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8B333B-7BB9-4F95-9CE9-1A7DEECE25CD}" type="pres">
      <dgm:prSet presAssocID="{1540F11B-7FAC-42B1-B9E0-CFEF1401CD1C}" presName="root" presStyleCnt="0"/>
      <dgm:spPr/>
    </dgm:pt>
    <dgm:pt modelId="{C83E37A5-099D-42EF-A800-43D5559D4002}" type="pres">
      <dgm:prSet presAssocID="{1540F11B-7FAC-42B1-B9E0-CFEF1401CD1C}" presName="rootComposite" presStyleCnt="0"/>
      <dgm:spPr/>
    </dgm:pt>
    <dgm:pt modelId="{C347DD2E-33F8-45E8-B485-3D546ADE6FE0}" type="pres">
      <dgm:prSet presAssocID="{1540F11B-7FAC-42B1-B9E0-CFEF1401CD1C}" presName="rootText" presStyleLbl="node1" presStyleIdx="0" presStyleCnt="7"/>
      <dgm:spPr/>
    </dgm:pt>
    <dgm:pt modelId="{175D9E7C-9D3D-47E1-A48E-66C5C0C5753D}" type="pres">
      <dgm:prSet presAssocID="{1540F11B-7FAC-42B1-B9E0-CFEF1401CD1C}" presName="rootConnector" presStyleLbl="node1" presStyleIdx="0" presStyleCnt="7"/>
      <dgm:spPr/>
    </dgm:pt>
    <dgm:pt modelId="{6509EBFA-AE8E-48EC-8299-B6D18F963345}" type="pres">
      <dgm:prSet presAssocID="{1540F11B-7FAC-42B1-B9E0-CFEF1401CD1C}" presName="childShape" presStyleCnt="0"/>
      <dgm:spPr/>
    </dgm:pt>
    <dgm:pt modelId="{E1700173-4DA9-4656-9E3D-0446B1CFFA2E}" type="pres">
      <dgm:prSet presAssocID="{D95E9F23-179C-45E6-9863-F2C54FEBA974}" presName="Name13" presStyleLbl="parChTrans1D2" presStyleIdx="0" presStyleCnt="7"/>
      <dgm:spPr/>
    </dgm:pt>
    <dgm:pt modelId="{54245553-6600-4C98-8A66-CA9249FDB9EC}" type="pres">
      <dgm:prSet presAssocID="{CCA67903-E57C-46B6-AFA0-09584D0DAAA4}" presName="childText" presStyleLbl="bgAcc1" presStyleIdx="0" presStyleCnt="7">
        <dgm:presLayoutVars>
          <dgm:bulletEnabled val="1"/>
        </dgm:presLayoutVars>
      </dgm:prSet>
      <dgm:spPr/>
    </dgm:pt>
    <dgm:pt modelId="{F8CCBA63-625B-4FFE-90F2-8CB1C2F4441D}" type="pres">
      <dgm:prSet presAssocID="{75C6FF8B-112F-44D8-B641-A08B6DBB25D9}" presName="root" presStyleCnt="0"/>
      <dgm:spPr/>
    </dgm:pt>
    <dgm:pt modelId="{1971EE76-2F22-4544-A5F3-968B95EC0D4A}" type="pres">
      <dgm:prSet presAssocID="{75C6FF8B-112F-44D8-B641-A08B6DBB25D9}" presName="rootComposite" presStyleCnt="0"/>
      <dgm:spPr/>
    </dgm:pt>
    <dgm:pt modelId="{E36BB96E-BD9A-4E22-962E-13E8EC6C2694}" type="pres">
      <dgm:prSet presAssocID="{75C6FF8B-112F-44D8-B641-A08B6DBB25D9}" presName="rootText" presStyleLbl="node1" presStyleIdx="1" presStyleCnt="7"/>
      <dgm:spPr/>
    </dgm:pt>
    <dgm:pt modelId="{95511006-403B-4558-AE94-E1225EF7351A}" type="pres">
      <dgm:prSet presAssocID="{75C6FF8B-112F-44D8-B641-A08B6DBB25D9}" presName="rootConnector" presStyleLbl="node1" presStyleIdx="1" presStyleCnt="7"/>
      <dgm:spPr/>
    </dgm:pt>
    <dgm:pt modelId="{249635DA-8365-4F34-8238-838377C763DA}" type="pres">
      <dgm:prSet presAssocID="{75C6FF8B-112F-44D8-B641-A08B6DBB25D9}" presName="childShape" presStyleCnt="0"/>
      <dgm:spPr/>
    </dgm:pt>
    <dgm:pt modelId="{09A08C52-669F-47C7-B86C-70692A8BCEF2}" type="pres">
      <dgm:prSet presAssocID="{5AAA404F-65AA-48CD-A64B-60D170B36AC6}" presName="Name13" presStyleLbl="parChTrans1D2" presStyleIdx="1" presStyleCnt="7"/>
      <dgm:spPr/>
    </dgm:pt>
    <dgm:pt modelId="{A39EC0A0-AE4C-4E42-8492-9BE775BA5F1E}" type="pres">
      <dgm:prSet presAssocID="{6C16D55C-96AF-479F-9313-42BE6F637450}" presName="childText" presStyleLbl="bgAcc1" presStyleIdx="1" presStyleCnt="7">
        <dgm:presLayoutVars>
          <dgm:bulletEnabled val="1"/>
        </dgm:presLayoutVars>
      </dgm:prSet>
      <dgm:spPr/>
    </dgm:pt>
    <dgm:pt modelId="{20A85B6C-9C04-4A9F-BE3A-D5BE668863D2}" type="pres">
      <dgm:prSet presAssocID="{9B905830-9EF8-4FD0-88BF-6DC2B938E938}" presName="root" presStyleCnt="0"/>
      <dgm:spPr/>
    </dgm:pt>
    <dgm:pt modelId="{675C0593-CD3D-4ED5-9558-DAA71A0144CF}" type="pres">
      <dgm:prSet presAssocID="{9B905830-9EF8-4FD0-88BF-6DC2B938E938}" presName="rootComposite" presStyleCnt="0"/>
      <dgm:spPr/>
    </dgm:pt>
    <dgm:pt modelId="{24608F46-EB17-4DFE-A1F5-9733AA338F8C}" type="pres">
      <dgm:prSet presAssocID="{9B905830-9EF8-4FD0-88BF-6DC2B938E938}" presName="rootText" presStyleLbl="node1" presStyleIdx="2" presStyleCnt="7"/>
      <dgm:spPr/>
    </dgm:pt>
    <dgm:pt modelId="{568A2D1C-7152-43BB-B35F-C1A7F6EB2C9B}" type="pres">
      <dgm:prSet presAssocID="{9B905830-9EF8-4FD0-88BF-6DC2B938E938}" presName="rootConnector" presStyleLbl="node1" presStyleIdx="2" presStyleCnt="7"/>
      <dgm:spPr/>
    </dgm:pt>
    <dgm:pt modelId="{00AE4B7B-1792-482D-B5E8-56145B7109C9}" type="pres">
      <dgm:prSet presAssocID="{9B905830-9EF8-4FD0-88BF-6DC2B938E938}" presName="childShape" presStyleCnt="0"/>
      <dgm:spPr/>
    </dgm:pt>
    <dgm:pt modelId="{A9E5D554-0C52-4F35-907E-73E5C3AE046E}" type="pres">
      <dgm:prSet presAssocID="{4EE92BB3-C849-4BCA-9891-BF30A957465B}" presName="Name13" presStyleLbl="parChTrans1D2" presStyleIdx="2" presStyleCnt="7"/>
      <dgm:spPr/>
    </dgm:pt>
    <dgm:pt modelId="{6A51418E-59AC-461C-B9B9-8AD295564E2B}" type="pres">
      <dgm:prSet presAssocID="{C997BD41-7B53-496D-BE02-0CBD125D077B}" presName="childText" presStyleLbl="bgAcc1" presStyleIdx="2" presStyleCnt="7">
        <dgm:presLayoutVars>
          <dgm:bulletEnabled val="1"/>
        </dgm:presLayoutVars>
      </dgm:prSet>
      <dgm:spPr/>
    </dgm:pt>
    <dgm:pt modelId="{FA8FA137-FF9D-4309-9DDA-7F5A547DE556}" type="pres">
      <dgm:prSet presAssocID="{26A8DE80-75E0-4720-A941-CA2B0D7C4AED}" presName="root" presStyleCnt="0"/>
      <dgm:spPr/>
    </dgm:pt>
    <dgm:pt modelId="{68495E6A-F97E-4895-835D-EB56221D7B77}" type="pres">
      <dgm:prSet presAssocID="{26A8DE80-75E0-4720-A941-CA2B0D7C4AED}" presName="rootComposite" presStyleCnt="0"/>
      <dgm:spPr/>
    </dgm:pt>
    <dgm:pt modelId="{DE67712C-CEFB-4692-A2CB-C2A885304928}" type="pres">
      <dgm:prSet presAssocID="{26A8DE80-75E0-4720-A941-CA2B0D7C4AED}" presName="rootText" presStyleLbl="node1" presStyleIdx="3" presStyleCnt="7"/>
      <dgm:spPr/>
    </dgm:pt>
    <dgm:pt modelId="{C1AA3C9F-5AC2-4C94-8989-EC83C5E5A5BF}" type="pres">
      <dgm:prSet presAssocID="{26A8DE80-75E0-4720-A941-CA2B0D7C4AED}" presName="rootConnector" presStyleLbl="node1" presStyleIdx="3" presStyleCnt="7"/>
      <dgm:spPr/>
    </dgm:pt>
    <dgm:pt modelId="{94F0BE12-5115-4DB4-A558-DC2FF65666D4}" type="pres">
      <dgm:prSet presAssocID="{26A8DE80-75E0-4720-A941-CA2B0D7C4AED}" presName="childShape" presStyleCnt="0"/>
      <dgm:spPr/>
    </dgm:pt>
    <dgm:pt modelId="{AD343FAF-4E88-4ED2-ADA8-AA0715E478A3}" type="pres">
      <dgm:prSet presAssocID="{195E00C7-6F10-4F17-9891-C541135ECBE6}" presName="Name13" presStyleLbl="parChTrans1D2" presStyleIdx="3" presStyleCnt="7"/>
      <dgm:spPr/>
    </dgm:pt>
    <dgm:pt modelId="{952D5BBC-2767-44E1-8B6D-E5B4A96973F1}" type="pres">
      <dgm:prSet presAssocID="{E2C46055-02E3-44E4-8BC6-43C13B89ED0C}" presName="childText" presStyleLbl="bgAcc1" presStyleIdx="3" presStyleCnt="7">
        <dgm:presLayoutVars>
          <dgm:bulletEnabled val="1"/>
        </dgm:presLayoutVars>
      </dgm:prSet>
      <dgm:spPr/>
    </dgm:pt>
    <dgm:pt modelId="{EE0051B3-B1D6-4AFD-A8C6-D679B9D63530}" type="pres">
      <dgm:prSet presAssocID="{1097693E-8896-453D-972C-B2A057A458B1}" presName="root" presStyleCnt="0"/>
      <dgm:spPr/>
    </dgm:pt>
    <dgm:pt modelId="{1C756F46-73CA-4B4E-8914-13493CC29CED}" type="pres">
      <dgm:prSet presAssocID="{1097693E-8896-453D-972C-B2A057A458B1}" presName="rootComposite" presStyleCnt="0"/>
      <dgm:spPr/>
    </dgm:pt>
    <dgm:pt modelId="{F31B49E1-939D-4AFA-AAA0-FC08E20955BF}" type="pres">
      <dgm:prSet presAssocID="{1097693E-8896-453D-972C-B2A057A458B1}" presName="rootText" presStyleLbl="node1" presStyleIdx="4" presStyleCnt="7"/>
      <dgm:spPr/>
    </dgm:pt>
    <dgm:pt modelId="{C2A2A444-1012-4EC7-B033-1D9CC6CCF5B4}" type="pres">
      <dgm:prSet presAssocID="{1097693E-8896-453D-972C-B2A057A458B1}" presName="rootConnector" presStyleLbl="node1" presStyleIdx="4" presStyleCnt="7"/>
      <dgm:spPr/>
    </dgm:pt>
    <dgm:pt modelId="{EE62F04F-46A3-4A78-8E50-3DBAD50CDB67}" type="pres">
      <dgm:prSet presAssocID="{1097693E-8896-453D-972C-B2A057A458B1}" presName="childShape" presStyleCnt="0"/>
      <dgm:spPr/>
    </dgm:pt>
    <dgm:pt modelId="{799A9EEB-DCEA-4E47-B469-FC6E5AEF4931}" type="pres">
      <dgm:prSet presAssocID="{81325AB4-5ACC-4736-BAD1-F401BA0B8302}" presName="Name13" presStyleLbl="parChTrans1D2" presStyleIdx="4" presStyleCnt="7"/>
      <dgm:spPr/>
    </dgm:pt>
    <dgm:pt modelId="{015663C6-6EF7-4C5C-A6C2-0D4A2B98FD32}" type="pres">
      <dgm:prSet presAssocID="{5EA673C2-15B5-4A65-A68F-DEDC73CEF1F0}" presName="childText" presStyleLbl="bgAcc1" presStyleIdx="4" presStyleCnt="7">
        <dgm:presLayoutVars>
          <dgm:bulletEnabled val="1"/>
        </dgm:presLayoutVars>
      </dgm:prSet>
      <dgm:spPr/>
    </dgm:pt>
    <dgm:pt modelId="{4078CB2A-A977-4AFB-BDBA-1DA904C9B49B}" type="pres">
      <dgm:prSet presAssocID="{C9F33DC9-1D73-4246-8AEA-1555725AF697}" presName="root" presStyleCnt="0"/>
      <dgm:spPr/>
    </dgm:pt>
    <dgm:pt modelId="{688D7276-B3D8-48C6-B217-ED81F9D9375E}" type="pres">
      <dgm:prSet presAssocID="{C9F33DC9-1D73-4246-8AEA-1555725AF697}" presName="rootComposite" presStyleCnt="0"/>
      <dgm:spPr/>
    </dgm:pt>
    <dgm:pt modelId="{17A46A12-7C3C-47AA-BD83-1CBA4B4D6F30}" type="pres">
      <dgm:prSet presAssocID="{C9F33DC9-1D73-4246-8AEA-1555725AF697}" presName="rootText" presStyleLbl="node1" presStyleIdx="5" presStyleCnt="7"/>
      <dgm:spPr/>
    </dgm:pt>
    <dgm:pt modelId="{69F497B1-77A5-4422-ABAB-5E2BE46A11BF}" type="pres">
      <dgm:prSet presAssocID="{C9F33DC9-1D73-4246-8AEA-1555725AF697}" presName="rootConnector" presStyleLbl="node1" presStyleIdx="5" presStyleCnt="7"/>
      <dgm:spPr/>
    </dgm:pt>
    <dgm:pt modelId="{57B45234-7209-48CA-87A9-841E5D092DE7}" type="pres">
      <dgm:prSet presAssocID="{C9F33DC9-1D73-4246-8AEA-1555725AF697}" presName="childShape" presStyleCnt="0"/>
      <dgm:spPr/>
    </dgm:pt>
    <dgm:pt modelId="{5226F5DE-35D7-45B2-991A-662BE1693174}" type="pres">
      <dgm:prSet presAssocID="{CD1929BF-ABEA-497C-BA9F-6A09F9A50922}" presName="Name13" presStyleLbl="parChTrans1D2" presStyleIdx="5" presStyleCnt="7"/>
      <dgm:spPr/>
    </dgm:pt>
    <dgm:pt modelId="{761492D5-491D-4E59-9DDA-AB6A49229D53}" type="pres">
      <dgm:prSet presAssocID="{C1214FE8-8023-429D-B5B6-20CBAE9FA66E}" presName="childText" presStyleLbl="bgAcc1" presStyleIdx="5" presStyleCnt="7">
        <dgm:presLayoutVars>
          <dgm:bulletEnabled val="1"/>
        </dgm:presLayoutVars>
      </dgm:prSet>
      <dgm:spPr/>
    </dgm:pt>
    <dgm:pt modelId="{AFF2B4F0-7354-478D-8AA3-69F7D1BD0C18}" type="pres">
      <dgm:prSet presAssocID="{FEB1E65B-7E45-436A-9700-5D1AA8B82C7B}" presName="root" presStyleCnt="0"/>
      <dgm:spPr/>
    </dgm:pt>
    <dgm:pt modelId="{1781DFF2-F8CD-47F7-AD91-843C141CB5FD}" type="pres">
      <dgm:prSet presAssocID="{FEB1E65B-7E45-436A-9700-5D1AA8B82C7B}" presName="rootComposite" presStyleCnt="0"/>
      <dgm:spPr/>
    </dgm:pt>
    <dgm:pt modelId="{2B056C6B-0B80-4595-85CF-678C4CFBE300}" type="pres">
      <dgm:prSet presAssocID="{FEB1E65B-7E45-436A-9700-5D1AA8B82C7B}" presName="rootText" presStyleLbl="node1" presStyleIdx="6" presStyleCnt="7"/>
      <dgm:spPr/>
    </dgm:pt>
    <dgm:pt modelId="{B0655C3D-66EE-43C4-B836-93B5DFF58D79}" type="pres">
      <dgm:prSet presAssocID="{FEB1E65B-7E45-436A-9700-5D1AA8B82C7B}" presName="rootConnector" presStyleLbl="node1" presStyleIdx="6" presStyleCnt="7"/>
      <dgm:spPr/>
    </dgm:pt>
    <dgm:pt modelId="{678C8295-A187-4112-A5CE-3BEE80E00AE0}" type="pres">
      <dgm:prSet presAssocID="{FEB1E65B-7E45-436A-9700-5D1AA8B82C7B}" presName="childShape" presStyleCnt="0"/>
      <dgm:spPr/>
    </dgm:pt>
    <dgm:pt modelId="{44E7346C-F38C-4CC5-AABB-24191A71A7B7}" type="pres">
      <dgm:prSet presAssocID="{4609F17F-55EE-4B21-8853-7E358452AF1E}" presName="Name13" presStyleLbl="parChTrans1D2" presStyleIdx="6" presStyleCnt="7"/>
      <dgm:spPr/>
    </dgm:pt>
    <dgm:pt modelId="{CC72FD68-F638-4272-A855-3F9A2C6F00CE}" type="pres">
      <dgm:prSet presAssocID="{6A74D223-153C-4747-BAA7-DBE9E8D644F8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235DCC04-0DF3-494E-9DDC-37815BE757E1}" type="presOf" srcId="{C9F33DC9-1D73-4246-8AEA-1555725AF697}" destId="{69F497B1-77A5-4422-ABAB-5E2BE46A11BF}" srcOrd="1" destOrd="0" presId="urn:microsoft.com/office/officeart/2005/8/layout/hierarchy3"/>
    <dgm:cxn modelId="{2A292F06-5915-44AB-9AA0-FBBA7322180C}" srcId="{CEDCC7E3-EB00-4B97-8DAC-35E6BE4220D7}" destId="{C9F33DC9-1D73-4246-8AEA-1555725AF697}" srcOrd="5" destOrd="0" parTransId="{DA4D1878-799E-46DC-9871-1E53389FFE19}" sibTransId="{471D0740-F32B-4C7E-851D-5B9100968C0F}"/>
    <dgm:cxn modelId="{95F36406-ACA7-46AA-A8FF-BD6ACD0CDBD1}" type="presOf" srcId="{6C16D55C-96AF-479F-9313-42BE6F637450}" destId="{A39EC0A0-AE4C-4E42-8492-9BE775BA5F1E}" srcOrd="0" destOrd="0" presId="urn:microsoft.com/office/officeart/2005/8/layout/hierarchy3"/>
    <dgm:cxn modelId="{B565F608-651A-4C08-8C56-F28A97C0CB33}" type="presOf" srcId="{26A8DE80-75E0-4720-A941-CA2B0D7C4AED}" destId="{DE67712C-CEFB-4692-A2CB-C2A885304928}" srcOrd="0" destOrd="0" presId="urn:microsoft.com/office/officeart/2005/8/layout/hierarchy3"/>
    <dgm:cxn modelId="{CD692A09-CDC3-496E-978B-1A1DFF1E64AF}" srcId="{1097693E-8896-453D-972C-B2A057A458B1}" destId="{5EA673C2-15B5-4A65-A68F-DEDC73CEF1F0}" srcOrd="0" destOrd="0" parTransId="{81325AB4-5ACC-4736-BAD1-F401BA0B8302}" sibTransId="{7538FBA7-9348-437D-80AF-FAD13F0E8507}"/>
    <dgm:cxn modelId="{A4C22615-7D44-416D-81B6-7EB65DC51B2B}" type="presOf" srcId="{75C6FF8B-112F-44D8-B641-A08B6DBB25D9}" destId="{E36BB96E-BD9A-4E22-962E-13E8EC6C2694}" srcOrd="0" destOrd="0" presId="urn:microsoft.com/office/officeart/2005/8/layout/hierarchy3"/>
    <dgm:cxn modelId="{65987719-B441-4CE9-A55D-3BCE6E69ACCE}" srcId="{CEDCC7E3-EB00-4B97-8DAC-35E6BE4220D7}" destId="{FEB1E65B-7E45-436A-9700-5D1AA8B82C7B}" srcOrd="6" destOrd="0" parTransId="{1834AE92-740B-4DD2-8929-80F1CF493449}" sibTransId="{2C663149-4027-4B90-80CC-2CC4742251C1}"/>
    <dgm:cxn modelId="{0167C82B-82A7-4591-85D8-C34CC1E3CE48}" type="presOf" srcId="{1097693E-8896-453D-972C-B2A057A458B1}" destId="{F31B49E1-939D-4AFA-AAA0-FC08E20955BF}" srcOrd="0" destOrd="0" presId="urn:microsoft.com/office/officeart/2005/8/layout/hierarchy3"/>
    <dgm:cxn modelId="{9D763E2D-0D9F-457B-AB1B-10C1C3BE77B8}" type="presOf" srcId="{1540F11B-7FAC-42B1-B9E0-CFEF1401CD1C}" destId="{C347DD2E-33F8-45E8-B485-3D546ADE6FE0}" srcOrd="0" destOrd="0" presId="urn:microsoft.com/office/officeart/2005/8/layout/hierarchy3"/>
    <dgm:cxn modelId="{C4830F33-5BD9-43DC-9DF6-D1BD48753C1C}" srcId="{1540F11B-7FAC-42B1-B9E0-CFEF1401CD1C}" destId="{CCA67903-E57C-46B6-AFA0-09584D0DAAA4}" srcOrd="0" destOrd="0" parTransId="{D95E9F23-179C-45E6-9863-F2C54FEBA974}" sibTransId="{BF26BFF8-7E5D-4D69-93D0-ED1437DEE752}"/>
    <dgm:cxn modelId="{BB3E4237-E8F0-4674-946D-749842659B74}" srcId="{C9F33DC9-1D73-4246-8AEA-1555725AF697}" destId="{C1214FE8-8023-429D-B5B6-20CBAE9FA66E}" srcOrd="0" destOrd="0" parTransId="{CD1929BF-ABEA-497C-BA9F-6A09F9A50922}" sibTransId="{99123761-EC1D-4B8D-8E0F-30B2236FF5D9}"/>
    <dgm:cxn modelId="{4428D03B-AD15-411A-9466-D8BECE152A88}" type="presOf" srcId="{C997BD41-7B53-496D-BE02-0CBD125D077B}" destId="{6A51418E-59AC-461C-B9B9-8AD295564E2B}" srcOrd="0" destOrd="0" presId="urn:microsoft.com/office/officeart/2005/8/layout/hierarchy3"/>
    <dgm:cxn modelId="{24DD085C-90C2-4293-89DC-5584A857EF94}" srcId="{CEDCC7E3-EB00-4B97-8DAC-35E6BE4220D7}" destId="{75C6FF8B-112F-44D8-B641-A08B6DBB25D9}" srcOrd="1" destOrd="0" parTransId="{4ADD8ED3-6B30-4D18-A954-B661A191684C}" sibTransId="{C6A7A279-F97F-4810-B643-8169FD784C25}"/>
    <dgm:cxn modelId="{ADE8A35D-56F2-489D-957D-7E42C803E09E}" type="presOf" srcId="{6A74D223-153C-4747-BAA7-DBE9E8D644F8}" destId="{CC72FD68-F638-4272-A855-3F9A2C6F00CE}" srcOrd="0" destOrd="0" presId="urn:microsoft.com/office/officeart/2005/8/layout/hierarchy3"/>
    <dgm:cxn modelId="{A3E6AF47-BC95-465C-9116-D7F557BB1B10}" srcId="{CEDCC7E3-EB00-4B97-8DAC-35E6BE4220D7}" destId="{1097693E-8896-453D-972C-B2A057A458B1}" srcOrd="4" destOrd="0" parTransId="{C91E92A4-9AD6-4445-AE99-86B12CED1B79}" sibTransId="{4D3FCB32-7041-4095-8CF7-4981D61FD755}"/>
    <dgm:cxn modelId="{5B182049-2B80-41F6-B55D-90EF6CAFD83E}" type="presOf" srcId="{CEDCC7E3-EB00-4B97-8DAC-35E6BE4220D7}" destId="{D1A4FFC5-4F91-411C-97DB-D2D757B6E0E8}" srcOrd="0" destOrd="0" presId="urn:microsoft.com/office/officeart/2005/8/layout/hierarchy3"/>
    <dgm:cxn modelId="{4DA7524A-539E-42D7-BB92-41C46F29C70C}" srcId="{75C6FF8B-112F-44D8-B641-A08B6DBB25D9}" destId="{6C16D55C-96AF-479F-9313-42BE6F637450}" srcOrd="0" destOrd="0" parTransId="{5AAA404F-65AA-48CD-A64B-60D170B36AC6}" sibTransId="{C0F49D6F-32E0-4401-A07F-DFB6CC93AE3D}"/>
    <dgm:cxn modelId="{94622D4B-9BE7-454C-8A0A-A11747C82097}" type="presOf" srcId="{CD1929BF-ABEA-497C-BA9F-6A09F9A50922}" destId="{5226F5DE-35D7-45B2-991A-662BE1693174}" srcOrd="0" destOrd="0" presId="urn:microsoft.com/office/officeart/2005/8/layout/hierarchy3"/>
    <dgm:cxn modelId="{ACF09555-14CC-4BC2-9FE9-7060DD1B0FB9}" type="presOf" srcId="{1540F11B-7FAC-42B1-B9E0-CFEF1401CD1C}" destId="{175D9E7C-9D3D-47E1-A48E-66C5C0C5753D}" srcOrd="1" destOrd="0" presId="urn:microsoft.com/office/officeart/2005/8/layout/hierarchy3"/>
    <dgm:cxn modelId="{7625B377-C4EB-4AE0-AAC5-937D2E2D63C1}" type="presOf" srcId="{C1214FE8-8023-429D-B5B6-20CBAE9FA66E}" destId="{761492D5-491D-4E59-9DDA-AB6A49229D53}" srcOrd="0" destOrd="0" presId="urn:microsoft.com/office/officeart/2005/8/layout/hierarchy3"/>
    <dgm:cxn modelId="{01A24B58-9561-4594-927F-C0BF8C383244}" type="presOf" srcId="{9B905830-9EF8-4FD0-88BF-6DC2B938E938}" destId="{568A2D1C-7152-43BB-B35F-C1A7F6EB2C9B}" srcOrd="1" destOrd="0" presId="urn:microsoft.com/office/officeart/2005/8/layout/hierarchy3"/>
    <dgm:cxn modelId="{99E3ED82-C4A4-4173-A16A-7D1641EB002A}" type="presOf" srcId="{4EE92BB3-C849-4BCA-9891-BF30A957465B}" destId="{A9E5D554-0C52-4F35-907E-73E5C3AE046E}" srcOrd="0" destOrd="0" presId="urn:microsoft.com/office/officeart/2005/8/layout/hierarchy3"/>
    <dgm:cxn modelId="{312F7684-CC3B-4092-9908-9851E6AEED16}" type="presOf" srcId="{FEB1E65B-7E45-436A-9700-5D1AA8B82C7B}" destId="{2B056C6B-0B80-4595-85CF-678C4CFBE300}" srcOrd="0" destOrd="0" presId="urn:microsoft.com/office/officeart/2005/8/layout/hierarchy3"/>
    <dgm:cxn modelId="{C8D9DD8C-C321-43BD-99A3-C098188F825B}" type="presOf" srcId="{CCA67903-E57C-46B6-AFA0-09584D0DAAA4}" destId="{54245553-6600-4C98-8A66-CA9249FDB9EC}" srcOrd="0" destOrd="0" presId="urn:microsoft.com/office/officeart/2005/8/layout/hierarchy3"/>
    <dgm:cxn modelId="{43544990-CC34-445D-A2E9-B4C739CB3989}" type="presOf" srcId="{5EA673C2-15B5-4A65-A68F-DEDC73CEF1F0}" destId="{015663C6-6EF7-4C5C-A6C2-0D4A2B98FD32}" srcOrd="0" destOrd="0" presId="urn:microsoft.com/office/officeart/2005/8/layout/hierarchy3"/>
    <dgm:cxn modelId="{70F5C195-9425-43A0-ACAE-AD05B6E660B7}" type="presOf" srcId="{5AAA404F-65AA-48CD-A64B-60D170B36AC6}" destId="{09A08C52-669F-47C7-B86C-70692A8BCEF2}" srcOrd="0" destOrd="0" presId="urn:microsoft.com/office/officeart/2005/8/layout/hierarchy3"/>
    <dgm:cxn modelId="{F6731696-E6FE-4AC3-9F09-1D940037BF4B}" type="presOf" srcId="{81325AB4-5ACC-4736-BAD1-F401BA0B8302}" destId="{799A9EEB-DCEA-4E47-B469-FC6E5AEF4931}" srcOrd="0" destOrd="0" presId="urn:microsoft.com/office/officeart/2005/8/layout/hierarchy3"/>
    <dgm:cxn modelId="{FE698097-52AF-4A39-9151-19CAA5A43C9D}" srcId="{FEB1E65B-7E45-436A-9700-5D1AA8B82C7B}" destId="{6A74D223-153C-4747-BAA7-DBE9E8D644F8}" srcOrd="0" destOrd="0" parTransId="{4609F17F-55EE-4B21-8853-7E358452AF1E}" sibTransId="{B626705A-7888-4EAB-AA9E-55703FCC91B0}"/>
    <dgm:cxn modelId="{FF3636A0-0045-457E-AAB1-6982148D6323}" srcId="{CEDCC7E3-EB00-4B97-8DAC-35E6BE4220D7}" destId="{1540F11B-7FAC-42B1-B9E0-CFEF1401CD1C}" srcOrd="0" destOrd="0" parTransId="{09D1AA5B-90BD-4E78-A6A5-2263DB549D61}" sibTransId="{DE3F497E-9298-44AD-B1FC-47303CD8222B}"/>
    <dgm:cxn modelId="{19506BA1-2F45-4BF0-B5F0-7746B4D86904}" type="presOf" srcId="{C9F33DC9-1D73-4246-8AEA-1555725AF697}" destId="{17A46A12-7C3C-47AA-BD83-1CBA4B4D6F30}" srcOrd="0" destOrd="0" presId="urn:microsoft.com/office/officeart/2005/8/layout/hierarchy3"/>
    <dgm:cxn modelId="{D29068A5-5A19-4B85-BFD4-931C9BF7B561}" srcId="{CEDCC7E3-EB00-4B97-8DAC-35E6BE4220D7}" destId="{9B905830-9EF8-4FD0-88BF-6DC2B938E938}" srcOrd="2" destOrd="0" parTransId="{00B9FE74-C21B-4FA5-B32E-7AACAAEB6778}" sibTransId="{DCFA57D1-132B-4CD6-977E-4CD867B26080}"/>
    <dgm:cxn modelId="{470359A6-8511-4870-AF57-0C7B070CD5C5}" srcId="{9B905830-9EF8-4FD0-88BF-6DC2B938E938}" destId="{C997BD41-7B53-496D-BE02-0CBD125D077B}" srcOrd="0" destOrd="0" parTransId="{4EE92BB3-C849-4BCA-9891-BF30A957465B}" sibTransId="{66766538-822B-4166-89A7-7B7950B23653}"/>
    <dgm:cxn modelId="{327657B5-2353-4688-A96F-302953781038}" type="presOf" srcId="{E2C46055-02E3-44E4-8BC6-43C13B89ED0C}" destId="{952D5BBC-2767-44E1-8B6D-E5B4A96973F1}" srcOrd="0" destOrd="0" presId="urn:microsoft.com/office/officeart/2005/8/layout/hierarchy3"/>
    <dgm:cxn modelId="{8CAA50B9-7F75-4646-B9A6-DDCE93072D23}" type="presOf" srcId="{9B905830-9EF8-4FD0-88BF-6DC2B938E938}" destId="{24608F46-EB17-4DFE-A1F5-9733AA338F8C}" srcOrd="0" destOrd="0" presId="urn:microsoft.com/office/officeart/2005/8/layout/hierarchy3"/>
    <dgm:cxn modelId="{1BFD93C0-6C14-4387-9B02-22453D56DB44}" type="presOf" srcId="{4609F17F-55EE-4B21-8853-7E358452AF1E}" destId="{44E7346C-F38C-4CC5-AABB-24191A71A7B7}" srcOrd="0" destOrd="0" presId="urn:microsoft.com/office/officeart/2005/8/layout/hierarchy3"/>
    <dgm:cxn modelId="{5FE531C4-63B7-49BE-A09E-07BB8C91997B}" type="presOf" srcId="{FEB1E65B-7E45-436A-9700-5D1AA8B82C7B}" destId="{B0655C3D-66EE-43C4-B836-93B5DFF58D79}" srcOrd="1" destOrd="0" presId="urn:microsoft.com/office/officeart/2005/8/layout/hierarchy3"/>
    <dgm:cxn modelId="{F9109ACB-1166-4109-AC99-A74A39F000F1}" type="presOf" srcId="{195E00C7-6F10-4F17-9891-C541135ECBE6}" destId="{AD343FAF-4E88-4ED2-ADA8-AA0715E478A3}" srcOrd="0" destOrd="0" presId="urn:microsoft.com/office/officeart/2005/8/layout/hierarchy3"/>
    <dgm:cxn modelId="{64B4BED4-A00F-408D-861B-7BB5CA914942}" srcId="{CEDCC7E3-EB00-4B97-8DAC-35E6BE4220D7}" destId="{26A8DE80-75E0-4720-A941-CA2B0D7C4AED}" srcOrd="3" destOrd="0" parTransId="{A3C9EFF5-A427-4ED6-9453-568C52F20CA2}" sibTransId="{706F99C6-1381-4752-AE19-BC102B818DA2}"/>
    <dgm:cxn modelId="{0555FBDF-86EC-4887-863A-4B72CAC03C3D}" type="presOf" srcId="{26A8DE80-75E0-4720-A941-CA2B0D7C4AED}" destId="{C1AA3C9F-5AC2-4C94-8989-EC83C5E5A5BF}" srcOrd="1" destOrd="0" presId="urn:microsoft.com/office/officeart/2005/8/layout/hierarchy3"/>
    <dgm:cxn modelId="{413A87EA-8D4C-415E-B290-86641EC261D7}" type="presOf" srcId="{D95E9F23-179C-45E6-9863-F2C54FEBA974}" destId="{E1700173-4DA9-4656-9E3D-0446B1CFFA2E}" srcOrd="0" destOrd="0" presId="urn:microsoft.com/office/officeart/2005/8/layout/hierarchy3"/>
    <dgm:cxn modelId="{B2ABBFEF-837A-4BD1-AC64-0818069E39DF}" type="presOf" srcId="{1097693E-8896-453D-972C-B2A057A458B1}" destId="{C2A2A444-1012-4EC7-B033-1D9CC6CCF5B4}" srcOrd="1" destOrd="0" presId="urn:microsoft.com/office/officeart/2005/8/layout/hierarchy3"/>
    <dgm:cxn modelId="{85B602F7-5BB6-4DFE-A9FD-098242703DAB}" type="presOf" srcId="{75C6FF8B-112F-44D8-B641-A08B6DBB25D9}" destId="{95511006-403B-4558-AE94-E1225EF7351A}" srcOrd="1" destOrd="0" presId="urn:microsoft.com/office/officeart/2005/8/layout/hierarchy3"/>
    <dgm:cxn modelId="{0F7779FD-BEC9-47C5-8B21-1D69F58D9D2A}" srcId="{26A8DE80-75E0-4720-A941-CA2B0D7C4AED}" destId="{E2C46055-02E3-44E4-8BC6-43C13B89ED0C}" srcOrd="0" destOrd="0" parTransId="{195E00C7-6F10-4F17-9891-C541135ECBE6}" sibTransId="{16882F54-AE04-4B6B-8425-36DE11CCBD49}"/>
    <dgm:cxn modelId="{F31A083F-4582-41AE-8DC6-CE825E342D17}" type="presParOf" srcId="{D1A4FFC5-4F91-411C-97DB-D2D757B6E0E8}" destId="{E38B333B-7BB9-4F95-9CE9-1A7DEECE25CD}" srcOrd="0" destOrd="0" presId="urn:microsoft.com/office/officeart/2005/8/layout/hierarchy3"/>
    <dgm:cxn modelId="{623B2197-E420-46A5-9811-20258A062F6E}" type="presParOf" srcId="{E38B333B-7BB9-4F95-9CE9-1A7DEECE25CD}" destId="{C83E37A5-099D-42EF-A800-43D5559D4002}" srcOrd="0" destOrd="0" presId="urn:microsoft.com/office/officeart/2005/8/layout/hierarchy3"/>
    <dgm:cxn modelId="{E1FDAFA0-BCF8-40D2-96A0-90BA356B9D06}" type="presParOf" srcId="{C83E37A5-099D-42EF-A800-43D5559D4002}" destId="{C347DD2E-33F8-45E8-B485-3D546ADE6FE0}" srcOrd="0" destOrd="0" presId="urn:microsoft.com/office/officeart/2005/8/layout/hierarchy3"/>
    <dgm:cxn modelId="{E94D4408-4071-4AEA-A8B8-9C6C59373964}" type="presParOf" srcId="{C83E37A5-099D-42EF-A800-43D5559D4002}" destId="{175D9E7C-9D3D-47E1-A48E-66C5C0C5753D}" srcOrd="1" destOrd="0" presId="urn:microsoft.com/office/officeart/2005/8/layout/hierarchy3"/>
    <dgm:cxn modelId="{FD8AEC7E-90D4-43D9-85BA-2347A37025A2}" type="presParOf" srcId="{E38B333B-7BB9-4F95-9CE9-1A7DEECE25CD}" destId="{6509EBFA-AE8E-48EC-8299-B6D18F963345}" srcOrd="1" destOrd="0" presId="urn:microsoft.com/office/officeart/2005/8/layout/hierarchy3"/>
    <dgm:cxn modelId="{62A0F149-29A2-4722-9D42-649ABD34B665}" type="presParOf" srcId="{6509EBFA-AE8E-48EC-8299-B6D18F963345}" destId="{E1700173-4DA9-4656-9E3D-0446B1CFFA2E}" srcOrd="0" destOrd="0" presId="urn:microsoft.com/office/officeart/2005/8/layout/hierarchy3"/>
    <dgm:cxn modelId="{2CF8FA11-CE2C-4DAD-B24D-B10E63C0CC52}" type="presParOf" srcId="{6509EBFA-AE8E-48EC-8299-B6D18F963345}" destId="{54245553-6600-4C98-8A66-CA9249FDB9EC}" srcOrd="1" destOrd="0" presId="urn:microsoft.com/office/officeart/2005/8/layout/hierarchy3"/>
    <dgm:cxn modelId="{F6E652DA-CE82-46DB-8A62-B3C8D196090D}" type="presParOf" srcId="{D1A4FFC5-4F91-411C-97DB-D2D757B6E0E8}" destId="{F8CCBA63-625B-4FFE-90F2-8CB1C2F4441D}" srcOrd="1" destOrd="0" presId="urn:microsoft.com/office/officeart/2005/8/layout/hierarchy3"/>
    <dgm:cxn modelId="{1069A673-F759-44C3-8845-F7D65C5272CB}" type="presParOf" srcId="{F8CCBA63-625B-4FFE-90F2-8CB1C2F4441D}" destId="{1971EE76-2F22-4544-A5F3-968B95EC0D4A}" srcOrd="0" destOrd="0" presId="urn:microsoft.com/office/officeart/2005/8/layout/hierarchy3"/>
    <dgm:cxn modelId="{4025DCEE-00CC-409F-8D0C-8F1777A5474C}" type="presParOf" srcId="{1971EE76-2F22-4544-A5F3-968B95EC0D4A}" destId="{E36BB96E-BD9A-4E22-962E-13E8EC6C2694}" srcOrd="0" destOrd="0" presId="urn:microsoft.com/office/officeart/2005/8/layout/hierarchy3"/>
    <dgm:cxn modelId="{9BA19D0F-BD4F-471E-8EA2-7841D8EA0C60}" type="presParOf" srcId="{1971EE76-2F22-4544-A5F3-968B95EC0D4A}" destId="{95511006-403B-4558-AE94-E1225EF7351A}" srcOrd="1" destOrd="0" presId="urn:microsoft.com/office/officeart/2005/8/layout/hierarchy3"/>
    <dgm:cxn modelId="{D3AF7BAA-7FD9-4542-9ADE-AFF866AAB8D7}" type="presParOf" srcId="{F8CCBA63-625B-4FFE-90F2-8CB1C2F4441D}" destId="{249635DA-8365-4F34-8238-838377C763DA}" srcOrd="1" destOrd="0" presId="urn:microsoft.com/office/officeart/2005/8/layout/hierarchy3"/>
    <dgm:cxn modelId="{01E5EE75-4864-44C0-B8F4-72573182C97F}" type="presParOf" srcId="{249635DA-8365-4F34-8238-838377C763DA}" destId="{09A08C52-669F-47C7-B86C-70692A8BCEF2}" srcOrd="0" destOrd="0" presId="urn:microsoft.com/office/officeart/2005/8/layout/hierarchy3"/>
    <dgm:cxn modelId="{F49DB59C-9ABF-4536-B071-29FDB89F7B55}" type="presParOf" srcId="{249635DA-8365-4F34-8238-838377C763DA}" destId="{A39EC0A0-AE4C-4E42-8492-9BE775BA5F1E}" srcOrd="1" destOrd="0" presId="urn:microsoft.com/office/officeart/2005/8/layout/hierarchy3"/>
    <dgm:cxn modelId="{7DF7ABEB-40E6-45A6-84E2-E8E8D0AAC192}" type="presParOf" srcId="{D1A4FFC5-4F91-411C-97DB-D2D757B6E0E8}" destId="{20A85B6C-9C04-4A9F-BE3A-D5BE668863D2}" srcOrd="2" destOrd="0" presId="urn:microsoft.com/office/officeart/2005/8/layout/hierarchy3"/>
    <dgm:cxn modelId="{4566A3E8-969A-4A28-85D5-97438276C7FC}" type="presParOf" srcId="{20A85B6C-9C04-4A9F-BE3A-D5BE668863D2}" destId="{675C0593-CD3D-4ED5-9558-DAA71A0144CF}" srcOrd="0" destOrd="0" presId="urn:microsoft.com/office/officeart/2005/8/layout/hierarchy3"/>
    <dgm:cxn modelId="{0095D719-2502-4B85-9F47-96C1CC048606}" type="presParOf" srcId="{675C0593-CD3D-4ED5-9558-DAA71A0144CF}" destId="{24608F46-EB17-4DFE-A1F5-9733AA338F8C}" srcOrd="0" destOrd="0" presId="urn:microsoft.com/office/officeart/2005/8/layout/hierarchy3"/>
    <dgm:cxn modelId="{1FF1C61A-3B2C-49A0-87BC-012540C1D4E4}" type="presParOf" srcId="{675C0593-CD3D-4ED5-9558-DAA71A0144CF}" destId="{568A2D1C-7152-43BB-B35F-C1A7F6EB2C9B}" srcOrd="1" destOrd="0" presId="urn:microsoft.com/office/officeart/2005/8/layout/hierarchy3"/>
    <dgm:cxn modelId="{26FCD78D-F519-447F-81E7-81C7BB1253B4}" type="presParOf" srcId="{20A85B6C-9C04-4A9F-BE3A-D5BE668863D2}" destId="{00AE4B7B-1792-482D-B5E8-56145B7109C9}" srcOrd="1" destOrd="0" presId="urn:microsoft.com/office/officeart/2005/8/layout/hierarchy3"/>
    <dgm:cxn modelId="{8CF92610-AEC5-433D-8139-9BF5922534C3}" type="presParOf" srcId="{00AE4B7B-1792-482D-B5E8-56145B7109C9}" destId="{A9E5D554-0C52-4F35-907E-73E5C3AE046E}" srcOrd="0" destOrd="0" presId="urn:microsoft.com/office/officeart/2005/8/layout/hierarchy3"/>
    <dgm:cxn modelId="{259112F6-3AD8-43D4-AED9-BC8456727D6F}" type="presParOf" srcId="{00AE4B7B-1792-482D-B5E8-56145B7109C9}" destId="{6A51418E-59AC-461C-B9B9-8AD295564E2B}" srcOrd="1" destOrd="0" presId="urn:microsoft.com/office/officeart/2005/8/layout/hierarchy3"/>
    <dgm:cxn modelId="{42130D17-2A2C-4516-A824-761E8BC16595}" type="presParOf" srcId="{D1A4FFC5-4F91-411C-97DB-D2D757B6E0E8}" destId="{FA8FA137-FF9D-4309-9DDA-7F5A547DE556}" srcOrd="3" destOrd="0" presId="urn:microsoft.com/office/officeart/2005/8/layout/hierarchy3"/>
    <dgm:cxn modelId="{F6A0F208-8D75-4B57-B2A0-70DABBFD05E2}" type="presParOf" srcId="{FA8FA137-FF9D-4309-9DDA-7F5A547DE556}" destId="{68495E6A-F97E-4895-835D-EB56221D7B77}" srcOrd="0" destOrd="0" presId="urn:microsoft.com/office/officeart/2005/8/layout/hierarchy3"/>
    <dgm:cxn modelId="{8DB2AEEF-D88F-4756-967B-3BCFFAEE01CE}" type="presParOf" srcId="{68495E6A-F97E-4895-835D-EB56221D7B77}" destId="{DE67712C-CEFB-4692-A2CB-C2A885304928}" srcOrd="0" destOrd="0" presId="urn:microsoft.com/office/officeart/2005/8/layout/hierarchy3"/>
    <dgm:cxn modelId="{F9495C07-BCDD-49D9-9F62-D7A575BF1A3F}" type="presParOf" srcId="{68495E6A-F97E-4895-835D-EB56221D7B77}" destId="{C1AA3C9F-5AC2-4C94-8989-EC83C5E5A5BF}" srcOrd="1" destOrd="0" presId="urn:microsoft.com/office/officeart/2005/8/layout/hierarchy3"/>
    <dgm:cxn modelId="{D0A984AA-0485-4AAA-9D3B-31B79AC07BCF}" type="presParOf" srcId="{FA8FA137-FF9D-4309-9DDA-7F5A547DE556}" destId="{94F0BE12-5115-4DB4-A558-DC2FF65666D4}" srcOrd="1" destOrd="0" presId="urn:microsoft.com/office/officeart/2005/8/layout/hierarchy3"/>
    <dgm:cxn modelId="{DD7FE4A5-73CC-4594-9160-C728842FE101}" type="presParOf" srcId="{94F0BE12-5115-4DB4-A558-DC2FF65666D4}" destId="{AD343FAF-4E88-4ED2-ADA8-AA0715E478A3}" srcOrd="0" destOrd="0" presId="urn:microsoft.com/office/officeart/2005/8/layout/hierarchy3"/>
    <dgm:cxn modelId="{1863424B-A0AB-47A6-9CEF-9A9526D861EB}" type="presParOf" srcId="{94F0BE12-5115-4DB4-A558-DC2FF65666D4}" destId="{952D5BBC-2767-44E1-8B6D-E5B4A96973F1}" srcOrd="1" destOrd="0" presId="urn:microsoft.com/office/officeart/2005/8/layout/hierarchy3"/>
    <dgm:cxn modelId="{E8692D7A-CA83-4864-85CE-874EB81641FF}" type="presParOf" srcId="{D1A4FFC5-4F91-411C-97DB-D2D757B6E0E8}" destId="{EE0051B3-B1D6-4AFD-A8C6-D679B9D63530}" srcOrd="4" destOrd="0" presId="urn:microsoft.com/office/officeart/2005/8/layout/hierarchy3"/>
    <dgm:cxn modelId="{AF7E6DA6-9A91-409F-BB14-83890634537D}" type="presParOf" srcId="{EE0051B3-B1D6-4AFD-A8C6-D679B9D63530}" destId="{1C756F46-73CA-4B4E-8914-13493CC29CED}" srcOrd="0" destOrd="0" presId="urn:microsoft.com/office/officeart/2005/8/layout/hierarchy3"/>
    <dgm:cxn modelId="{785C4D4A-C891-41AC-BD28-1CB3159964DF}" type="presParOf" srcId="{1C756F46-73CA-4B4E-8914-13493CC29CED}" destId="{F31B49E1-939D-4AFA-AAA0-FC08E20955BF}" srcOrd="0" destOrd="0" presId="urn:microsoft.com/office/officeart/2005/8/layout/hierarchy3"/>
    <dgm:cxn modelId="{61E92692-D5D9-4C8B-8B49-27BA7CAB8B88}" type="presParOf" srcId="{1C756F46-73CA-4B4E-8914-13493CC29CED}" destId="{C2A2A444-1012-4EC7-B033-1D9CC6CCF5B4}" srcOrd="1" destOrd="0" presId="urn:microsoft.com/office/officeart/2005/8/layout/hierarchy3"/>
    <dgm:cxn modelId="{BCC37881-DD14-4445-B40F-6D203A27D47F}" type="presParOf" srcId="{EE0051B3-B1D6-4AFD-A8C6-D679B9D63530}" destId="{EE62F04F-46A3-4A78-8E50-3DBAD50CDB67}" srcOrd="1" destOrd="0" presId="urn:microsoft.com/office/officeart/2005/8/layout/hierarchy3"/>
    <dgm:cxn modelId="{E4CB8ED5-FE7A-4BCF-B0EA-F446612BB2CD}" type="presParOf" srcId="{EE62F04F-46A3-4A78-8E50-3DBAD50CDB67}" destId="{799A9EEB-DCEA-4E47-B469-FC6E5AEF4931}" srcOrd="0" destOrd="0" presId="urn:microsoft.com/office/officeart/2005/8/layout/hierarchy3"/>
    <dgm:cxn modelId="{261DA798-6363-4626-94A5-4DA63F57C0BB}" type="presParOf" srcId="{EE62F04F-46A3-4A78-8E50-3DBAD50CDB67}" destId="{015663C6-6EF7-4C5C-A6C2-0D4A2B98FD32}" srcOrd="1" destOrd="0" presId="urn:microsoft.com/office/officeart/2005/8/layout/hierarchy3"/>
    <dgm:cxn modelId="{56B7D2B0-04DB-4CEA-8F05-490D832780E4}" type="presParOf" srcId="{D1A4FFC5-4F91-411C-97DB-D2D757B6E0E8}" destId="{4078CB2A-A977-4AFB-BDBA-1DA904C9B49B}" srcOrd="5" destOrd="0" presId="urn:microsoft.com/office/officeart/2005/8/layout/hierarchy3"/>
    <dgm:cxn modelId="{6A3B1CB4-5F10-46F0-BE4A-D61543AE364B}" type="presParOf" srcId="{4078CB2A-A977-4AFB-BDBA-1DA904C9B49B}" destId="{688D7276-B3D8-48C6-B217-ED81F9D9375E}" srcOrd="0" destOrd="0" presId="urn:microsoft.com/office/officeart/2005/8/layout/hierarchy3"/>
    <dgm:cxn modelId="{134B4B11-086E-4609-8F45-9B8674DBD1E1}" type="presParOf" srcId="{688D7276-B3D8-48C6-B217-ED81F9D9375E}" destId="{17A46A12-7C3C-47AA-BD83-1CBA4B4D6F30}" srcOrd="0" destOrd="0" presId="urn:microsoft.com/office/officeart/2005/8/layout/hierarchy3"/>
    <dgm:cxn modelId="{28B36D61-AE94-4B7A-90C9-E7139F60C05C}" type="presParOf" srcId="{688D7276-B3D8-48C6-B217-ED81F9D9375E}" destId="{69F497B1-77A5-4422-ABAB-5E2BE46A11BF}" srcOrd="1" destOrd="0" presId="urn:microsoft.com/office/officeart/2005/8/layout/hierarchy3"/>
    <dgm:cxn modelId="{59C72B76-2ED8-4397-9B36-CF4352940D70}" type="presParOf" srcId="{4078CB2A-A977-4AFB-BDBA-1DA904C9B49B}" destId="{57B45234-7209-48CA-87A9-841E5D092DE7}" srcOrd="1" destOrd="0" presId="urn:microsoft.com/office/officeart/2005/8/layout/hierarchy3"/>
    <dgm:cxn modelId="{59B3B8A2-1817-42A1-8E0B-401ED1C465A3}" type="presParOf" srcId="{57B45234-7209-48CA-87A9-841E5D092DE7}" destId="{5226F5DE-35D7-45B2-991A-662BE1693174}" srcOrd="0" destOrd="0" presId="urn:microsoft.com/office/officeart/2005/8/layout/hierarchy3"/>
    <dgm:cxn modelId="{4B3F9DAA-F00A-4E6E-801D-C37946625D10}" type="presParOf" srcId="{57B45234-7209-48CA-87A9-841E5D092DE7}" destId="{761492D5-491D-4E59-9DDA-AB6A49229D53}" srcOrd="1" destOrd="0" presId="urn:microsoft.com/office/officeart/2005/8/layout/hierarchy3"/>
    <dgm:cxn modelId="{E56D1967-3FD3-4356-A0A5-9D942025BC77}" type="presParOf" srcId="{D1A4FFC5-4F91-411C-97DB-D2D757B6E0E8}" destId="{AFF2B4F0-7354-478D-8AA3-69F7D1BD0C18}" srcOrd="6" destOrd="0" presId="urn:microsoft.com/office/officeart/2005/8/layout/hierarchy3"/>
    <dgm:cxn modelId="{C1B62AF2-90DD-4DE6-90DF-A8B720A8EB57}" type="presParOf" srcId="{AFF2B4F0-7354-478D-8AA3-69F7D1BD0C18}" destId="{1781DFF2-F8CD-47F7-AD91-843C141CB5FD}" srcOrd="0" destOrd="0" presId="urn:microsoft.com/office/officeart/2005/8/layout/hierarchy3"/>
    <dgm:cxn modelId="{30E116B7-ABF7-4A18-A73A-8273EBE16C43}" type="presParOf" srcId="{1781DFF2-F8CD-47F7-AD91-843C141CB5FD}" destId="{2B056C6B-0B80-4595-85CF-678C4CFBE300}" srcOrd="0" destOrd="0" presId="urn:microsoft.com/office/officeart/2005/8/layout/hierarchy3"/>
    <dgm:cxn modelId="{9FE19AE0-0F8C-4211-8D9F-B075C2FFE05A}" type="presParOf" srcId="{1781DFF2-F8CD-47F7-AD91-843C141CB5FD}" destId="{B0655C3D-66EE-43C4-B836-93B5DFF58D79}" srcOrd="1" destOrd="0" presId="urn:microsoft.com/office/officeart/2005/8/layout/hierarchy3"/>
    <dgm:cxn modelId="{4C72C7AC-C410-48BA-918C-A5AE031E936F}" type="presParOf" srcId="{AFF2B4F0-7354-478D-8AA3-69F7D1BD0C18}" destId="{678C8295-A187-4112-A5CE-3BEE80E00AE0}" srcOrd="1" destOrd="0" presId="urn:microsoft.com/office/officeart/2005/8/layout/hierarchy3"/>
    <dgm:cxn modelId="{3452FD0A-6E88-4E20-A814-CE5078D48ED2}" type="presParOf" srcId="{678C8295-A187-4112-A5CE-3BEE80E00AE0}" destId="{44E7346C-F38C-4CC5-AABB-24191A71A7B7}" srcOrd="0" destOrd="0" presId="urn:microsoft.com/office/officeart/2005/8/layout/hierarchy3"/>
    <dgm:cxn modelId="{6B99219B-E183-41B0-8A99-D552944DDD80}" type="presParOf" srcId="{678C8295-A187-4112-A5CE-3BEE80E00AE0}" destId="{CC72FD68-F638-4272-A855-3F9A2C6F00C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7DD2E-33F8-45E8-B485-3D546ADE6FE0}">
      <dsp:nvSpPr>
        <dsp:cNvPr id="0" name=""/>
        <dsp:cNvSpPr/>
      </dsp:nvSpPr>
      <dsp:spPr>
        <a:xfrm>
          <a:off x="9318" y="802812"/>
          <a:ext cx="1501576" cy="750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$889,575</a:t>
          </a:r>
        </a:p>
      </dsp:txBody>
      <dsp:txXfrm>
        <a:off x="31308" y="824802"/>
        <a:ext cx="1457596" cy="706808"/>
      </dsp:txXfrm>
    </dsp:sp>
    <dsp:sp modelId="{E1700173-4DA9-4656-9E3D-0446B1CFFA2E}">
      <dsp:nvSpPr>
        <dsp:cNvPr id="0" name=""/>
        <dsp:cNvSpPr/>
      </dsp:nvSpPr>
      <dsp:spPr>
        <a:xfrm>
          <a:off x="159475" y="1553600"/>
          <a:ext cx="150157" cy="56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091"/>
              </a:lnTo>
              <a:lnTo>
                <a:pt x="150157" y="5630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45553-6600-4C98-8A66-CA9249FDB9EC}">
      <dsp:nvSpPr>
        <dsp:cNvPr id="0" name=""/>
        <dsp:cNvSpPr/>
      </dsp:nvSpPr>
      <dsp:spPr>
        <a:xfrm>
          <a:off x="309633" y="1741297"/>
          <a:ext cx="1201261" cy="750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Consolidated Planning Grant</a:t>
          </a:r>
        </a:p>
      </dsp:txBody>
      <dsp:txXfrm>
        <a:off x="331623" y="1763287"/>
        <a:ext cx="1157281" cy="706808"/>
      </dsp:txXfrm>
    </dsp:sp>
    <dsp:sp modelId="{E36BB96E-BD9A-4E22-962E-13E8EC6C2694}">
      <dsp:nvSpPr>
        <dsp:cNvPr id="0" name=""/>
        <dsp:cNvSpPr/>
      </dsp:nvSpPr>
      <dsp:spPr>
        <a:xfrm>
          <a:off x="1886288" y="802812"/>
          <a:ext cx="1501576" cy="7507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$245,000</a:t>
          </a:r>
        </a:p>
      </dsp:txBody>
      <dsp:txXfrm>
        <a:off x="1908278" y="824802"/>
        <a:ext cx="1457596" cy="706808"/>
      </dsp:txXfrm>
    </dsp:sp>
    <dsp:sp modelId="{09A08C52-669F-47C7-B86C-70692A8BCEF2}">
      <dsp:nvSpPr>
        <dsp:cNvPr id="0" name=""/>
        <dsp:cNvSpPr/>
      </dsp:nvSpPr>
      <dsp:spPr>
        <a:xfrm>
          <a:off x="2036446" y="1553600"/>
          <a:ext cx="150157" cy="56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091"/>
              </a:lnTo>
              <a:lnTo>
                <a:pt x="150157" y="5630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EC0A0-AE4C-4E42-8492-9BE775BA5F1E}">
      <dsp:nvSpPr>
        <dsp:cNvPr id="0" name=""/>
        <dsp:cNvSpPr/>
      </dsp:nvSpPr>
      <dsp:spPr>
        <a:xfrm>
          <a:off x="2186604" y="1741297"/>
          <a:ext cx="1201261" cy="750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N. Highway 13 Corridor Study STBG</a:t>
          </a:r>
        </a:p>
      </dsp:txBody>
      <dsp:txXfrm>
        <a:off x="2208594" y="1763287"/>
        <a:ext cx="1157281" cy="706808"/>
      </dsp:txXfrm>
    </dsp:sp>
    <dsp:sp modelId="{24608F46-EB17-4DFE-A1F5-9733AA338F8C}">
      <dsp:nvSpPr>
        <dsp:cNvPr id="0" name=""/>
        <dsp:cNvSpPr/>
      </dsp:nvSpPr>
      <dsp:spPr>
        <a:xfrm>
          <a:off x="3763259" y="802812"/>
          <a:ext cx="1501576" cy="7507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$1,132,750</a:t>
          </a:r>
        </a:p>
      </dsp:txBody>
      <dsp:txXfrm>
        <a:off x="3785249" y="824802"/>
        <a:ext cx="1457596" cy="706808"/>
      </dsp:txXfrm>
    </dsp:sp>
    <dsp:sp modelId="{A9E5D554-0C52-4F35-907E-73E5C3AE046E}">
      <dsp:nvSpPr>
        <dsp:cNvPr id="0" name=""/>
        <dsp:cNvSpPr/>
      </dsp:nvSpPr>
      <dsp:spPr>
        <a:xfrm>
          <a:off x="3913417" y="1553600"/>
          <a:ext cx="150157" cy="56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091"/>
              </a:lnTo>
              <a:lnTo>
                <a:pt x="150157" y="5630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1418E-59AC-461C-B9B9-8AD295564E2B}">
      <dsp:nvSpPr>
        <dsp:cNvPr id="0" name=""/>
        <dsp:cNvSpPr/>
      </dsp:nvSpPr>
      <dsp:spPr>
        <a:xfrm>
          <a:off x="4063574" y="1741297"/>
          <a:ext cx="1201261" cy="750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Chadwick Flyer Trail Construction Project – CRRSA</a:t>
          </a:r>
        </a:p>
      </dsp:txBody>
      <dsp:txXfrm>
        <a:off x="4085564" y="1763287"/>
        <a:ext cx="1157281" cy="706808"/>
      </dsp:txXfrm>
    </dsp:sp>
    <dsp:sp modelId="{DE67712C-CEFB-4692-A2CB-C2A885304928}">
      <dsp:nvSpPr>
        <dsp:cNvPr id="0" name=""/>
        <dsp:cNvSpPr/>
      </dsp:nvSpPr>
      <dsp:spPr>
        <a:xfrm>
          <a:off x="5640230" y="802812"/>
          <a:ext cx="1501576" cy="7507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$180,743</a:t>
          </a:r>
        </a:p>
      </dsp:txBody>
      <dsp:txXfrm>
        <a:off x="5662220" y="824802"/>
        <a:ext cx="1457596" cy="706808"/>
      </dsp:txXfrm>
    </dsp:sp>
    <dsp:sp modelId="{AD343FAF-4E88-4ED2-ADA8-AA0715E478A3}">
      <dsp:nvSpPr>
        <dsp:cNvPr id="0" name=""/>
        <dsp:cNvSpPr/>
      </dsp:nvSpPr>
      <dsp:spPr>
        <a:xfrm>
          <a:off x="5790387" y="1553600"/>
          <a:ext cx="150157" cy="56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091"/>
              </a:lnTo>
              <a:lnTo>
                <a:pt x="150157" y="5630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D5BBC-2767-44E1-8B6D-E5B4A96973F1}">
      <dsp:nvSpPr>
        <dsp:cNvPr id="0" name=""/>
        <dsp:cNvSpPr/>
      </dsp:nvSpPr>
      <dsp:spPr>
        <a:xfrm>
          <a:off x="5940545" y="1741297"/>
          <a:ext cx="1201261" cy="750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STBG – OTO </a:t>
          </a:r>
        </a:p>
      </dsp:txBody>
      <dsp:txXfrm>
        <a:off x="5962535" y="1763287"/>
        <a:ext cx="1157281" cy="706808"/>
      </dsp:txXfrm>
    </dsp:sp>
    <dsp:sp modelId="{F31B49E1-939D-4AFA-AAA0-FC08E20955BF}">
      <dsp:nvSpPr>
        <dsp:cNvPr id="0" name=""/>
        <dsp:cNvSpPr/>
      </dsp:nvSpPr>
      <dsp:spPr>
        <a:xfrm>
          <a:off x="7517200" y="802812"/>
          <a:ext cx="1501576" cy="7507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$161,250</a:t>
          </a:r>
        </a:p>
      </dsp:txBody>
      <dsp:txXfrm>
        <a:off x="7539190" y="824802"/>
        <a:ext cx="1457596" cy="706808"/>
      </dsp:txXfrm>
    </dsp:sp>
    <dsp:sp modelId="{799A9EEB-DCEA-4E47-B469-FC6E5AEF4931}">
      <dsp:nvSpPr>
        <dsp:cNvPr id="0" name=""/>
        <dsp:cNvSpPr/>
      </dsp:nvSpPr>
      <dsp:spPr>
        <a:xfrm>
          <a:off x="7667358" y="1553600"/>
          <a:ext cx="150157" cy="56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091"/>
              </a:lnTo>
              <a:lnTo>
                <a:pt x="150157" y="5630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663C6-6EF7-4C5C-A6C2-0D4A2B98FD32}">
      <dsp:nvSpPr>
        <dsp:cNvPr id="0" name=""/>
        <dsp:cNvSpPr/>
      </dsp:nvSpPr>
      <dsp:spPr>
        <a:xfrm>
          <a:off x="7817515" y="1741297"/>
          <a:ext cx="1201261" cy="750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000" kern="1200" dirty="0"/>
            <a:t>Local Jurisdiction Dues</a:t>
          </a:r>
        </a:p>
      </dsp:txBody>
      <dsp:txXfrm>
        <a:off x="7839505" y="1763287"/>
        <a:ext cx="1157281" cy="706808"/>
      </dsp:txXfrm>
    </dsp:sp>
    <dsp:sp modelId="{17A46A12-7C3C-47AA-BD83-1CBA4B4D6F30}">
      <dsp:nvSpPr>
        <dsp:cNvPr id="0" name=""/>
        <dsp:cNvSpPr/>
      </dsp:nvSpPr>
      <dsp:spPr>
        <a:xfrm>
          <a:off x="9394171" y="802812"/>
          <a:ext cx="1501576" cy="750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$84,000</a:t>
          </a:r>
        </a:p>
      </dsp:txBody>
      <dsp:txXfrm>
        <a:off x="9416161" y="824802"/>
        <a:ext cx="1457596" cy="706808"/>
      </dsp:txXfrm>
    </dsp:sp>
    <dsp:sp modelId="{5226F5DE-35D7-45B2-991A-662BE1693174}">
      <dsp:nvSpPr>
        <dsp:cNvPr id="0" name=""/>
        <dsp:cNvSpPr/>
      </dsp:nvSpPr>
      <dsp:spPr>
        <a:xfrm>
          <a:off x="9544328" y="1553600"/>
          <a:ext cx="150157" cy="56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091"/>
              </a:lnTo>
              <a:lnTo>
                <a:pt x="150157" y="5630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492D5-491D-4E59-9DDA-AB6A49229D53}">
      <dsp:nvSpPr>
        <dsp:cNvPr id="0" name=""/>
        <dsp:cNvSpPr/>
      </dsp:nvSpPr>
      <dsp:spPr>
        <a:xfrm>
          <a:off x="9694486" y="1741297"/>
          <a:ext cx="1201261" cy="750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000" kern="1200" dirty="0"/>
            <a:t>Other Fees and Match</a:t>
          </a:r>
        </a:p>
      </dsp:txBody>
      <dsp:txXfrm>
        <a:off x="9716476" y="1763287"/>
        <a:ext cx="1157281" cy="706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5D145-F9F0-409F-9D3F-B574A7078BF0}">
      <dsp:nvSpPr>
        <dsp:cNvPr id="0" name=""/>
        <dsp:cNvSpPr/>
      </dsp:nvSpPr>
      <dsp:spPr>
        <a:xfrm>
          <a:off x="0" y="100660"/>
          <a:ext cx="671169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 FTEs</a:t>
          </a:r>
        </a:p>
      </dsp:txBody>
      <dsp:txXfrm>
        <a:off x="31556" y="132216"/>
        <a:ext cx="6648584" cy="583313"/>
      </dsp:txXfrm>
    </dsp:sp>
    <dsp:sp modelId="{E5809242-5CF7-4CC7-823B-F1E05221883F}">
      <dsp:nvSpPr>
        <dsp:cNvPr id="0" name=""/>
        <dsp:cNvSpPr/>
      </dsp:nvSpPr>
      <dsp:spPr>
        <a:xfrm>
          <a:off x="0" y="796045"/>
          <a:ext cx="671169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 FTE Contract Employee</a:t>
          </a:r>
        </a:p>
      </dsp:txBody>
      <dsp:txXfrm>
        <a:off x="31556" y="827601"/>
        <a:ext cx="6648584" cy="583313"/>
      </dsp:txXfrm>
    </dsp:sp>
    <dsp:sp modelId="{A8B87061-FA39-4EEA-A446-CC79823EF981}">
      <dsp:nvSpPr>
        <dsp:cNvPr id="0" name=""/>
        <dsp:cNvSpPr/>
      </dsp:nvSpPr>
      <dsp:spPr>
        <a:xfrm>
          <a:off x="0" y="1491430"/>
          <a:ext cx="671169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 PTE Intern</a:t>
          </a:r>
        </a:p>
      </dsp:txBody>
      <dsp:txXfrm>
        <a:off x="31556" y="1522986"/>
        <a:ext cx="6648584" cy="583313"/>
      </dsp:txXfrm>
    </dsp:sp>
    <dsp:sp modelId="{C6423709-EB2F-4030-BE6D-32897799BF35}">
      <dsp:nvSpPr>
        <dsp:cNvPr id="0" name=""/>
        <dsp:cNvSpPr/>
      </dsp:nvSpPr>
      <dsp:spPr>
        <a:xfrm>
          <a:off x="0" y="2186815"/>
          <a:ext cx="671169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COLA budgeted at 2% January 2023  </a:t>
          </a:r>
        </a:p>
      </dsp:txBody>
      <dsp:txXfrm>
        <a:off x="31556" y="2218371"/>
        <a:ext cx="6648584" cy="583313"/>
      </dsp:txXfrm>
    </dsp:sp>
    <dsp:sp modelId="{FB38661A-FB4A-4C7C-AFF6-0C87A8E83875}">
      <dsp:nvSpPr>
        <dsp:cNvPr id="0" name=""/>
        <dsp:cNvSpPr/>
      </dsp:nvSpPr>
      <dsp:spPr>
        <a:xfrm>
          <a:off x="0" y="2882200"/>
          <a:ext cx="671169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Merit raises budgeted</a:t>
          </a:r>
        </a:p>
      </dsp:txBody>
      <dsp:txXfrm>
        <a:off x="31556" y="2913756"/>
        <a:ext cx="6648584" cy="583313"/>
      </dsp:txXfrm>
    </dsp:sp>
    <dsp:sp modelId="{8D44798D-F89B-4631-9EDA-FAFDE8DEEB79}">
      <dsp:nvSpPr>
        <dsp:cNvPr id="0" name=""/>
        <dsp:cNvSpPr/>
      </dsp:nvSpPr>
      <dsp:spPr>
        <a:xfrm>
          <a:off x="0" y="3577585"/>
          <a:ext cx="671169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Benefit quotes were obtained and elected to keep same insurance providers</a:t>
          </a:r>
        </a:p>
      </dsp:txBody>
      <dsp:txXfrm>
        <a:off x="31556" y="3609141"/>
        <a:ext cx="6648584" cy="583313"/>
      </dsp:txXfrm>
    </dsp:sp>
    <dsp:sp modelId="{FE31A326-115E-491A-963A-3394B2B5F3B9}">
      <dsp:nvSpPr>
        <dsp:cNvPr id="0" name=""/>
        <dsp:cNvSpPr/>
      </dsp:nvSpPr>
      <dsp:spPr>
        <a:xfrm>
          <a:off x="0" y="4272970"/>
          <a:ext cx="6711696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20% increase budgeted effective January 1, 2023</a:t>
          </a:r>
        </a:p>
      </dsp:txBody>
      <dsp:txXfrm>
        <a:off x="31556" y="4304526"/>
        <a:ext cx="6648584" cy="583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6F747-F5C2-432B-9632-9014A3C5673F}">
      <dsp:nvSpPr>
        <dsp:cNvPr id="0" name=""/>
        <dsp:cNvSpPr/>
      </dsp:nvSpPr>
      <dsp:spPr>
        <a:xfrm>
          <a:off x="691848" y="12502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7603A-2483-4ED6-AD94-BD4594DDE4E5}">
      <dsp:nvSpPr>
        <dsp:cNvPr id="0" name=""/>
        <dsp:cNvSpPr/>
      </dsp:nvSpPr>
      <dsp:spPr>
        <a:xfrm>
          <a:off x="925848" y="35902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2AEA4-09AD-402D-9860-51DF95895F4A}">
      <dsp:nvSpPr>
        <dsp:cNvPr id="0" name=""/>
        <dsp:cNvSpPr/>
      </dsp:nvSpPr>
      <dsp:spPr>
        <a:xfrm>
          <a:off x="340848" y="156502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Legal Services (Attorney)</a:t>
          </a:r>
        </a:p>
      </dsp:txBody>
      <dsp:txXfrm>
        <a:off x="340848" y="1565028"/>
        <a:ext cx="1800000" cy="720000"/>
      </dsp:txXfrm>
    </dsp:sp>
    <dsp:sp modelId="{BA28D05B-8FB7-4B2F-B914-BFBDDCD95834}">
      <dsp:nvSpPr>
        <dsp:cNvPr id="0" name=""/>
        <dsp:cNvSpPr/>
      </dsp:nvSpPr>
      <dsp:spPr>
        <a:xfrm>
          <a:off x="2806848" y="12502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F4435-CE50-4EE7-BA4E-E92580DB0734}">
      <dsp:nvSpPr>
        <dsp:cNvPr id="0" name=""/>
        <dsp:cNvSpPr/>
      </dsp:nvSpPr>
      <dsp:spPr>
        <a:xfrm>
          <a:off x="3040848" y="35902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68E43-753C-4093-9C06-716F7175BA6F}">
      <dsp:nvSpPr>
        <dsp:cNvPr id="0" name=""/>
        <dsp:cNvSpPr/>
      </dsp:nvSpPr>
      <dsp:spPr>
        <a:xfrm>
          <a:off x="2455848" y="156502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Audit – will be a Single Audit </a:t>
          </a:r>
        </a:p>
      </dsp:txBody>
      <dsp:txXfrm>
        <a:off x="2455848" y="1565028"/>
        <a:ext cx="1800000" cy="720000"/>
      </dsp:txXfrm>
    </dsp:sp>
    <dsp:sp modelId="{A46C80A8-C717-4F8A-BE47-15B018B0F341}">
      <dsp:nvSpPr>
        <dsp:cNvPr id="0" name=""/>
        <dsp:cNvSpPr/>
      </dsp:nvSpPr>
      <dsp:spPr>
        <a:xfrm>
          <a:off x="4921848" y="12502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1CCC6-3810-4E06-931B-B64B3A5A4277}">
      <dsp:nvSpPr>
        <dsp:cNvPr id="0" name=""/>
        <dsp:cNvSpPr/>
      </dsp:nvSpPr>
      <dsp:spPr>
        <a:xfrm>
          <a:off x="5155848" y="35902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A893E-5AFC-4092-9F63-11BBCFFBA672}">
      <dsp:nvSpPr>
        <dsp:cNvPr id="0" name=""/>
        <dsp:cNvSpPr/>
      </dsp:nvSpPr>
      <dsp:spPr>
        <a:xfrm>
          <a:off x="4570848" y="156502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Payroll Services</a:t>
          </a:r>
        </a:p>
      </dsp:txBody>
      <dsp:txXfrm>
        <a:off x="4570848" y="1565028"/>
        <a:ext cx="1800000" cy="720000"/>
      </dsp:txXfrm>
    </dsp:sp>
    <dsp:sp modelId="{5FA0CDEF-C25E-421D-86E1-5DA211370E13}">
      <dsp:nvSpPr>
        <dsp:cNvPr id="0" name=""/>
        <dsp:cNvSpPr/>
      </dsp:nvSpPr>
      <dsp:spPr>
        <a:xfrm>
          <a:off x="691848" y="2735028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3C361-D0B5-4D9A-99F2-FEF258878FF9}">
      <dsp:nvSpPr>
        <dsp:cNvPr id="0" name=""/>
        <dsp:cNvSpPr/>
      </dsp:nvSpPr>
      <dsp:spPr>
        <a:xfrm>
          <a:off x="925848" y="296902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25819-3A63-4BE1-A979-A3CB92CC358D}">
      <dsp:nvSpPr>
        <dsp:cNvPr id="0" name=""/>
        <dsp:cNvSpPr/>
      </dsp:nvSpPr>
      <dsp:spPr>
        <a:xfrm>
          <a:off x="340848" y="417502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Accounting Firm</a:t>
          </a:r>
        </a:p>
      </dsp:txBody>
      <dsp:txXfrm>
        <a:off x="340848" y="4175028"/>
        <a:ext cx="1800000" cy="720000"/>
      </dsp:txXfrm>
    </dsp:sp>
    <dsp:sp modelId="{F0EB1AB9-F354-4640-9FBA-F96AC9F6998A}">
      <dsp:nvSpPr>
        <dsp:cNvPr id="0" name=""/>
        <dsp:cNvSpPr/>
      </dsp:nvSpPr>
      <dsp:spPr>
        <a:xfrm>
          <a:off x="2806848" y="2735028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042A8-986D-446A-BCCB-45841494B86A}">
      <dsp:nvSpPr>
        <dsp:cNvPr id="0" name=""/>
        <dsp:cNvSpPr/>
      </dsp:nvSpPr>
      <dsp:spPr>
        <a:xfrm>
          <a:off x="3040848" y="296902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38794-458F-4BAB-A4DD-070DAD2BC2D0}">
      <dsp:nvSpPr>
        <dsp:cNvPr id="0" name=""/>
        <dsp:cNvSpPr/>
      </dsp:nvSpPr>
      <dsp:spPr>
        <a:xfrm>
          <a:off x="2455848" y="417502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Design &amp; Graphics </a:t>
          </a:r>
        </a:p>
      </dsp:txBody>
      <dsp:txXfrm>
        <a:off x="2455848" y="4175028"/>
        <a:ext cx="1800000" cy="720000"/>
      </dsp:txXfrm>
    </dsp:sp>
    <dsp:sp modelId="{2070FC7D-9E8B-4356-8E36-B9C9F0F9823F}">
      <dsp:nvSpPr>
        <dsp:cNvPr id="0" name=""/>
        <dsp:cNvSpPr/>
      </dsp:nvSpPr>
      <dsp:spPr>
        <a:xfrm>
          <a:off x="4921848" y="2735028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3FAA2-B069-42D4-A943-72BF7845D7CC}">
      <dsp:nvSpPr>
        <dsp:cNvPr id="0" name=""/>
        <dsp:cNvSpPr/>
      </dsp:nvSpPr>
      <dsp:spPr>
        <a:xfrm>
          <a:off x="5155848" y="2969028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5C633-64EE-4270-8D00-50836E847893}">
      <dsp:nvSpPr>
        <dsp:cNvPr id="0" name=""/>
        <dsp:cNvSpPr/>
      </dsp:nvSpPr>
      <dsp:spPr>
        <a:xfrm>
          <a:off x="4570848" y="417502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HR Consultant</a:t>
          </a:r>
        </a:p>
      </dsp:txBody>
      <dsp:txXfrm>
        <a:off x="4570848" y="4175028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5D145-F9F0-409F-9D3F-B574A7078BF0}">
      <dsp:nvSpPr>
        <dsp:cNvPr id="0" name=""/>
        <dsp:cNvSpPr/>
      </dsp:nvSpPr>
      <dsp:spPr>
        <a:xfrm>
          <a:off x="0" y="324626"/>
          <a:ext cx="6711696" cy="1416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Copy Machine – lease vs. purchase completed.  Budgeted $12,500 for purchase of replacement machine.</a:t>
          </a:r>
        </a:p>
      </dsp:txBody>
      <dsp:txXfrm>
        <a:off x="69153" y="393779"/>
        <a:ext cx="6573390" cy="1278308"/>
      </dsp:txXfrm>
    </dsp:sp>
    <dsp:sp modelId="{E5809242-5CF7-4CC7-823B-F1E05221883F}">
      <dsp:nvSpPr>
        <dsp:cNvPr id="0" name=""/>
        <dsp:cNvSpPr/>
      </dsp:nvSpPr>
      <dsp:spPr>
        <a:xfrm>
          <a:off x="0" y="1801720"/>
          <a:ext cx="6711696" cy="1416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Education/Training – professional certifications must be maintained by staff.  Executive Director is the Chair of the AMPO Policy Committee. Pre-COVID training levels and additional staff budgeted.</a:t>
          </a:r>
        </a:p>
      </dsp:txBody>
      <dsp:txXfrm>
        <a:off x="69153" y="1870873"/>
        <a:ext cx="6573390" cy="1278308"/>
      </dsp:txXfrm>
    </dsp:sp>
    <dsp:sp modelId="{A8B87061-FA39-4EEA-A446-CC79823EF981}">
      <dsp:nvSpPr>
        <dsp:cNvPr id="0" name=""/>
        <dsp:cNvSpPr/>
      </dsp:nvSpPr>
      <dsp:spPr>
        <a:xfrm>
          <a:off x="0" y="3278815"/>
          <a:ext cx="6711696" cy="1416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Meetings – budgeted at pre-COVID levels.  Inflation was factored into food pricing.</a:t>
          </a:r>
        </a:p>
      </dsp:txBody>
      <dsp:txXfrm>
        <a:off x="69153" y="3347968"/>
        <a:ext cx="6573390" cy="1278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5D145-F9F0-409F-9D3F-B574A7078BF0}">
      <dsp:nvSpPr>
        <dsp:cNvPr id="0" name=""/>
        <dsp:cNvSpPr/>
      </dsp:nvSpPr>
      <dsp:spPr>
        <a:xfrm>
          <a:off x="0" y="529713"/>
          <a:ext cx="6711696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 Managed Services – going out to bid for new contract.  </a:t>
          </a:r>
        </a:p>
      </dsp:txBody>
      <dsp:txXfrm>
        <a:off x="62198" y="591911"/>
        <a:ext cx="6587300" cy="1149734"/>
      </dsp:txXfrm>
    </dsp:sp>
    <dsp:sp modelId="{E5809242-5CF7-4CC7-823B-F1E05221883F}">
      <dsp:nvSpPr>
        <dsp:cNvPr id="0" name=""/>
        <dsp:cNvSpPr/>
      </dsp:nvSpPr>
      <dsp:spPr>
        <a:xfrm>
          <a:off x="0" y="1872963"/>
          <a:ext cx="6711696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Computer Upgrades/Equip Replace – budgeted for upgrade to Network Attached Storage (NAS) and normal computer rotation.</a:t>
          </a:r>
        </a:p>
      </dsp:txBody>
      <dsp:txXfrm>
        <a:off x="62198" y="1935161"/>
        <a:ext cx="6587300" cy="1149734"/>
      </dsp:txXfrm>
    </dsp:sp>
    <dsp:sp modelId="{A8B87061-FA39-4EEA-A446-CC79823EF981}">
      <dsp:nvSpPr>
        <dsp:cNvPr id="0" name=""/>
        <dsp:cNvSpPr/>
      </dsp:nvSpPr>
      <dsp:spPr>
        <a:xfrm>
          <a:off x="0" y="3216212"/>
          <a:ext cx="6711696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Software includes the ESRI GIS licenses.</a:t>
          </a:r>
        </a:p>
      </dsp:txBody>
      <dsp:txXfrm>
        <a:off x="62198" y="3278410"/>
        <a:ext cx="6587300" cy="11497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1093A-81AE-407A-8A0D-0EC33C513035}">
      <dsp:nvSpPr>
        <dsp:cNvPr id="0" name=""/>
        <dsp:cNvSpPr/>
      </dsp:nvSpPr>
      <dsp:spPr>
        <a:xfrm>
          <a:off x="18712" y="1199731"/>
          <a:ext cx="883591" cy="8835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7E82B-0880-464F-8B5E-B04EC32DC786}">
      <dsp:nvSpPr>
        <dsp:cNvPr id="0" name=""/>
        <dsp:cNvSpPr/>
      </dsp:nvSpPr>
      <dsp:spPr>
        <a:xfrm>
          <a:off x="204266" y="1385286"/>
          <a:ext cx="512483" cy="5124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653D5-BE37-4009-AD89-B168B541863E}">
      <dsp:nvSpPr>
        <dsp:cNvPr id="0" name=""/>
        <dsp:cNvSpPr/>
      </dsp:nvSpPr>
      <dsp:spPr>
        <a:xfrm>
          <a:off x="1091645" y="1199731"/>
          <a:ext cx="2082751" cy="88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/>
            <a:t>Aerial Photography </a:t>
          </a:r>
          <a:r>
            <a:rPr lang="en-US" sz="1500" kern="1200" dirty="0"/>
            <a:t>Every 2 years - $25,000</a:t>
          </a:r>
        </a:p>
      </dsp:txBody>
      <dsp:txXfrm>
        <a:off x="1091645" y="1199731"/>
        <a:ext cx="2082751" cy="883591"/>
      </dsp:txXfrm>
    </dsp:sp>
    <dsp:sp modelId="{9E1EA2A0-59F4-4EF5-9F7A-1A882174E045}">
      <dsp:nvSpPr>
        <dsp:cNvPr id="0" name=""/>
        <dsp:cNvSpPr/>
      </dsp:nvSpPr>
      <dsp:spPr>
        <a:xfrm>
          <a:off x="3537299" y="1199731"/>
          <a:ext cx="883591" cy="8835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BB0F5-3B82-42BD-8A79-50F6BB1BEF93}">
      <dsp:nvSpPr>
        <dsp:cNvPr id="0" name=""/>
        <dsp:cNvSpPr/>
      </dsp:nvSpPr>
      <dsp:spPr>
        <a:xfrm>
          <a:off x="3722853" y="1385286"/>
          <a:ext cx="512483" cy="5124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0F801-F4B1-4D29-83DD-6517E545A67A}">
      <dsp:nvSpPr>
        <dsp:cNvPr id="0" name=""/>
        <dsp:cNvSpPr/>
      </dsp:nvSpPr>
      <dsp:spPr>
        <a:xfrm>
          <a:off x="4610232" y="1199731"/>
          <a:ext cx="2082751" cy="88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/>
            <a:t>Data Acquisition (New) </a:t>
          </a:r>
          <a:r>
            <a:rPr lang="en-US" sz="1500" kern="1200" dirty="0"/>
            <a:t>$21,000</a:t>
          </a:r>
        </a:p>
      </dsp:txBody>
      <dsp:txXfrm>
        <a:off x="4610232" y="1199731"/>
        <a:ext cx="2082751" cy="883591"/>
      </dsp:txXfrm>
    </dsp:sp>
    <dsp:sp modelId="{D246BC1E-61DB-4170-BEC0-C7220ED9770D}">
      <dsp:nvSpPr>
        <dsp:cNvPr id="0" name=""/>
        <dsp:cNvSpPr/>
      </dsp:nvSpPr>
      <dsp:spPr>
        <a:xfrm>
          <a:off x="18712" y="2936732"/>
          <a:ext cx="883591" cy="8835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A64C2-4CE5-471A-8BAF-EADCB4656A45}">
      <dsp:nvSpPr>
        <dsp:cNvPr id="0" name=""/>
        <dsp:cNvSpPr/>
      </dsp:nvSpPr>
      <dsp:spPr>
        <a:xfrm>
          <a:off x="204266" y="3122286"/>
          <a:ext cx="512483" cy="5124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6701C-199D-4B52-9E95-156317343A33}">
      <dsp:nvSpPr>
        <dsp:cNvPr id="0" name=""/>
        <dsp:cNvSpPr/>
      </dsp:nvSpPr>
      <dsp:spPr>
        <a:xfrm>
          <a:off x="1091645" y="2936732"/>
          <a:ext cx="2082751" cy="88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/>
            <a:t>Transportation Improvement Program (TIP) Tool Maintenance</a:t>
          </a:r>
          <a:r>
            <a:rPr lang="en-US" sz="1500" kern="1200" dirty="0"/>
            <a:t> - $15,228</a:t>
          </a:r>
        </a:p>
      </dsp:txBody>
      <dsp:txXfrm>
        <a:off x="1091645" y="2936732"/>
        <a:ext cx="2082751" cy="883591"/>
      </dsp:txXfrm>
    </dsp:sp>
    <dsp:sp modelId="{7F75E56A-2667-4DD0-8496-659479544E13}">
      <dsp:nvSpPr>
        <dsp:cNvPr id="0" name=""/>
        <dsp:cNvSpPr/>
      </dsp:nvSpPr>
      <dsp:spPr>
        <a:xfrm>
          <a:off x="3537299" y="2936732"/>
          <a:ext cx="883591" cy="8835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FB77D-6282-4F81-A4A5-EB2DDD976747}">
      <dsp:nvSpPr>
        <dsp:cNvPr id="0" name=""/>
        <dsp:cNvSpPr/>
      </dsp:nvSpPr>
      <dsp:spPr>
        <a:xfrm>
          <a:off x="3722853" y="3122286"/>
          <a:ext cx="512483" cy="5124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74254-7412-4427-AC38-4650222F6377}">
      <dsp:nvSpPr>
        <dsp:cNvPr id="0" name=""/>
        <dsp:cNvSpPr/>
      </dsp:nvSpPr>
      <dsp:spPr>
        <a:xfrm>
          <a:off x="4610232" y="2936732"/>
          <a:ext cx="2082751" cy="88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/>
            <a:t>Trail Construction </a:t>
          </a:r>
          <a:r>
            <a:rPr lang="en-US" sz="1500" kern="1200" dirty="0"/>
            <a:t>Chadwick Flyer Trail Phase III - $1,200,000</a:t>
          </a:r>
        </a:p>
      </dsp:txBody>
      <dsp:txXfrm>
        <a:off x="4610232" y="2936732"/>
        <a:ext cx="2082751" cy="8835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A7FEE-9881-4600-ACA0-80E517C08ADA}">
      <dsp:nvSpPr>
        <dsp:cNvPr id="0" name=""/>
        <dsp:cNvSpPr/>
      </dsp:nvSpPr>
      <dsp:spPr>
        <a:xfrm>
          <a:off x="0" y="2083"/>
          <a:ext cx="6711696" cy="10559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6FA21-2C9C-4BC4-A72A-FE4A9F5F3B7C}">
      <dsp:nvSpPr>
        <dsp:cNvPr id="0" name=""/>
        <dsp:cNvSpPr/>
      </dsp:nvSpPr>
      <dsp:spPr>
        <a:xfrm>
          <a:off x="319432" y="239678"/>
          <a:ext cx="580787" cy="5807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39BAF-F9BE-4DD1-8775-D2BD717802CF}">
      <dsp:nvSpPr>
        <dsp:cNvPr id="0" name=""/>
        <dsp:cNvSpPr/>
      </dsp:nvSpPr>
      <dsp:spPr>
        <a:xfrm>
          <a:off x="1219653" y="2083"/>
          <a:ext cx="5492042" cy="105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58" tIns="111758" rIns="111758" bIns="1117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N. Highway 13 Corridor Study - $240,000 completed in FY 2022 but final payment in FY 2023</a:t>
          </a:r>
        </a:p>
      </dsp:txBody>
      <dsp:txXfrm>
        <a:off x="1219653" y="2083"/>
        <a:ext cx="5492042" cy="1055976"/>
      </dsp:txXfrm>
    </dsp:sp>
    <dsp:sp modelId="{B3FD28E0-2B50-4301-B4AB-BAC07736861C}">
      <dsp:nvSpPr>
        <dsp:cNvPr id="0" name=""/>
        <dsp:cNvSpPr/>
      </dsp:nvSpPr>
      <dsp:spPr>
        <a:xfrm>
          <a:off x="0" y="1332698"/>
          <a:ext cx="6711696" cy="10559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A0D9D-8F74-48A2-937F-5CA6432FD32F}">
      <dsp:nvSpPr>
        <dsp:cNvPr id="0" name=""/>
        <dsp:cNvSpPr/>
      </dsp:nvSpPr>
      <dsp:spPr>
        <a:xfrm>
          <a:off x="319432" y="1559649"/>
          <a:ext cx="580787" cy="5807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DD35-B823-4DAB-9008-7BA4802F2557}">
      <dsp:nvSpPr>
        <dsp:cNvPr id="0" name=""/>
        <dsp:cNvSpPr/>
      </dsp:nvSpPr>
      <dsp:spPr>
        <a:xfrm>
          <a:off x="1219653" y="1322054"/>
          <a:ext cx="5492042" cy="105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58" tIns="111758" rIns="111758" bIns="1117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Transportation Consultant for grants and studies - $155,000</a:t>
          </a:r>
        </a:p>
      </dsp:txBody>
      <dsp:txXfrm>
        <a:off x="1219653" y="1322054"/>
        <a:ext cx="5492042" cy="1055976"/>
      </dsp:txXfrm>
    </dsp:sp>
    <dsp:sp modelId="{BC49BA3C-7BD5-45B2-A1AC-462EDAB9CD9E}">
      <dsp:nvSpPr>
        <dsp:cNvPr id="0" name=""/>
        <dsp:cNvSpPr/>
      </dsp:nvSpPr>
      <dsp:spPr>
        <a:xfrm>
          <a:off x="0" y="2642025"/>
          <a:ext cx="6711696" cy="10559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38FFB-84E3-439A-A957-6EB0C86593CB}">
      <dsp:nvSpPr>
        <dsp:cNvPr id="0" name=""/>
        <dsp:cNvSpPr/>
      </dsp:nvSpPr>
      <dsp:spPr>
        <a:xfrm>
          <a:off x="319432" y="2879619"/>
          <a:ext cx="580787" cy="580787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95241-8FC1-4178-BD98-6D560BA6CD73}">
      <dsp:nvSpPr>
        <dsp:cNvPr id="0" name=""/>
        <dsp:cNvSpPr/>
      </dsp:nvSpPr>
      <dsp:spPr>
        <a:xfrm>
          <a:off x="1219653" y="2642025"/>
          <a:ext cx="5492042" cy="105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58" tIns="111758" rIns="111758" bIns="1117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Includes the final payments on the FF Corridor Study included in FY 2022 and brought forward to FY 2023</a:t>
          </a:r>
        </a:p>
      </dsp:txBody>
      <dsp:txXfrm>
        <a:off x="1219653" y="2642025"/>
        <a:ext cx="5492042" cy="1055976"/>
      </dsp:txXfrm>
    </dsp:sp>
    <dsp:sp modelId="{A6B41912-FAE3-4311-BB9A-DB4C159FC857}">
      <dsp:nvSpPr>
        <dsp:cNvPr id="0" name=""/>
        <dsp:cNvSpPr/>
      </dsp:nvSpPr>
      <dsp:spPr>
        <a:xfrm>
          <a:off x="0" y="3961995"/>
          <a:ext cx="6711696" cy="10559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C9B2A-7128-4273-A720-5B82E75E5020}">
      <dsp:nvSpPr>
        <dsp:cNvPr id="0" name=""/>
        <dsp:cNvSpPr/>
      </dsp:nvSpPr>
      <dsp:spPr>
        <a:xfrm>
          <a:off x="319432" y="4199590"/>
          <a:ext cx="580787" cy="58078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AF621-4BB8-4E8D-A8B2-F2AA3138D9A6}">
      <dsp:nvSpPr>
        <dsp:cNvPr id="0" name=""/>
        <dsp:cNvSpPr/>
      </dsp:nvSpPr>
      <dsp:spPr>
        <a:xfrm>
          <a:off x="1219653" y="3961995"/>
          <a:ext cx="5492042" cy="105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58" tIns="111758" rIns="111758" bIns="1117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Travel Demand Model Update - $15,000</a:t>
          </a:r>
        </a:p>
      </dsp:txBody>
      <dsp:txXfrm>
        <a:off x="1219653" y="3961995"/>
        <a:ext cx="5492042" cy="10559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7DD2E-33F8-45E8-B485-3D546ADE6FE0}">
      <dsp:nvSpPr>
        <dsp:cNvPr id="0" name=""/>
        <dsp:cNvSpPr/>
      </dsp:nvSpPr>
      <dsp:spPr>
        <a:xfrm>
          <a:off x="4326" y="926362"/>
          <a:ext cx="1281930" cy="6409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$812,503</a:t>
          </a:r>
        </a:p>
      </dsp:txBody>
      <dsp:txXfrm>
        <a:off x="23099" y="945135"/>
        <a:ext cx="1244384" cy="603419"/>
      </dsp:txXfrm>
    </dsp:sp>
    <dsp:sp modelId="{E1700173-4DA9-4656-9E3D-0446B1CFFA2E}">
      <dsp:nvSpPr>
        <dsp:cNvPr id="0" name=""/>
        <dsp:cNvSpPr/>
      </dsp:nvSpPr>
      <dsp:spPr>
        <a:xfrm>
          <a:off x="132519" y="1567328"/>
          <a:ext cx="128193" cy="480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24"/>
              </a:lnTo>
              <a:lnTo>
                <a:pt x="128193" y="480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45553-6600-4C98-8A66-CA9249FDB9EC}">
      <dsp:nvSpPr>
        <dsp:cNvPr id="0" name=""/>
        <dsp:cNvSpPr/>
      </dsp:nvSpPr>
      <dsp:spPr>
        <a:xfrm>
          <a:off x="260712" y="1727569"/>
          <a:ext cx="1025544" cy="640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Personnel</a:t>
          </a:r>
        </a:p>
      </dsp:txBody>
      <dsp:txXfrm>
        <a:off x="279485" y="1746342"/>
        <a:ext cx="987998" cy="603419"/>
      </dsp:txXfrm>
    </dsp:sp>
    <dsp:sp modelId="{E36BB96E-BD9A-4E22-962E-13E8EC6C2694}">
      <dsp:nvSpPr>
        <dsp:cNvPr id="0" name=""/>
        <dsp:cNvSpPr/>
      </dsp:nvSpPr>
      <dsp:spPr>
        <a:xfrm>
          <a:off x="1606740" y="926362"/>
          <a:ext cx="1281930" cy="6409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$72,722</a:t>
          </a:r>
        </a:p>
      </dsp:txBody>
      <dsp:txXfrm>
        <a:off x="1625513" y="945135"/>
        <a:ext cx="1244384" cy="603419"/>
      </dsp:txXfrm>
    </dsp:sp>
    <dsp:sp modelId="{09A08C52-669F-47C7-B86C-70692A8BCEF2}">
      <dsp:nvSpPr>
        <dsp:cNvPr id="0" name=""/>
        <dsp:cNvSpPr/>
      </dsp:nvSpPr>
      <dsp:spPr>
        <a:xfrm>
          <a:off x="1734933" y="1567328"/>
          <a:ext cx="128193" cy="480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24"/>
              </a:lnTo>
              <a:lnTo>
                <a:pt x="128193" y="480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EC0A0-AE4C-4E42-8492-9BE775BA5F1E}">
      <dsp:nvSpPr>
        <dsp:cNvPr id="0" name=""/>
        <dsp:cNvSpPr/>
      </dsp:nvSpPr>
      <dsp:spPr>
        <a:xfrm>
          <a:off x="1863126" y="1727569"/>
          <a:ext cx="1025544" cy="640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Operating</a:t>
          </a:r>
        </a:p>
      </dsp:txBody>
      <dsp:txXfrm>
        <a:off x="1881899" y="1746342"/>
        <a:ext cx="987998" cy="603419"/>
      </dsp:txXfrm>
    </dsp:sp>
    <dsp:sp modelId="{24608F46-EB17-4DFE-A1F5-9733AA338F8C}">
      <dsp:nvSpPr>
        <dsp:cNvPr id="0" name=""/>
        <dsp:cNvSpPr/>
      </dsp:nvSpPr>
      <dsp:spPr>
        <a:xfrm>
          <a:off x="3209153" y="926362"/>
          <a:ext cx="1281930" cy="6409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$16,500</a:t>
          </a:r>
        </a:p>
      </dsp:txBody>
      <dsp:txXfrm>
        <a:off x="3227926" y="945135"/>
        <a:ext cx="1244384" cy="603419"/>
      </dsp:txXfrm>
    </dsp:sp>
    <dsp:sp modelId="{A9E5D554-0C52-4F35-907E-73E5C3AE046E}">
      <dsp:nvSpPr>
        <dsp:cNvPr id="0" name=""/>
        <dsp:cNvSpPr/>
      </dsp:nvSpPr>
      <dsp:spPr>
        <a:xfrm>
          <a:off x="3337346" y="1567328"/>
          <a:ext cx="128193" cy="480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24"/>
              </a:lnTo>
              <a:lnTo>
                <a:pt x="128193" y="480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1418E-59AC-461C-B9B9-8AD295564E2B}">
      <dsp:nvSpPr>
        <dsp:cNvPr id="0" name=""/>
        <dsp:cNvSpPr/>
      </dsp:nvSpPr>
      <dsp:spPr>
        <a:xfrm>
          <a:off x="3465539" y="1727569"/>
          <a:ext cx="1025544" cy="640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Commodities</a:t>
          </a:r>
        </a:p>
      </dsp:txBody>
      <dsp:txXfrm>
        <a:off x="3484312" y="1746342"/>
        <a:ext cx="987998" cy="603419"/>
      </dsp:txXfrm>
    </dsp:sp>
    <dsp:sp modelId="{DE67712C-CEFB-4692-A2CB-C2A885304928}">
      <dsp:nvSpPr>
        <dsp:cNvPr id="0" name=""/>
        <dsp:cNvSpPr/>
      </dsp:nvSpPr>
      <dsp:spPr>
        <a:xfrm>
          <a:off x="4811567" y="926362"/>
          <a:ext cx="1281930" cy="6409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$45,900</a:t>
          </a:r>
        </a:p>
      </dsp:txBody>
      <dsp:txXfrm>
        <a:off x="4830340" y="945135"/>
        <a:ext cx="1244384" cy="603419"/>
      </dsp:txXfrm>
    </dsp:sp>
    <dsp:sp modelId="{AD343FAF-4E88-4ED2-ADA8-AA0715E478A3}">
      <dsp:nvSpPr>
        <dsp:cNvPr id="0" name=""/>
        <dsp:cNvSpPr/>
      </dsp:nvSpPr>
      <dsp:spPr>
        <a:xfrm>
          <a:off x="4939760" y="1567328"/>
          <a:ext cx="128193" cy="480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24"/>
              </a:lnTo>
              <a:lnTo>
                <a:pt x="128193" y="480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D5BBC-2767-44E1-8B6D-E5B4A96973F1}">
      <dsp:nvSpPr>
        <dsp:cNvPr id="0" name=""/>
        <dsp:cNvSpPr/>
      </dsp:nvSpPr>
      <dsp:spPr>
        <a:xfrm>
          <a:off x="5067953" y="1727569"/>
          <a:ext cx="1025544" cy="640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Information Technology</a:t>
          </a:r>
        </a:p>
      </dsp:txBody>
      <dsp:txXfrm>
        <a:off x="5086726" y="1746342"/>
        <a:ext cx="987998" cy="603419"/>
      </dsp:txXfrm>
    </dsp:sp>
    <dsp:sp modelId="{F31B49E1-939D-4AFA-AAA0-FC08E20955BF}">
      <dsp:nvSpPr>
        <dsp:cNvPr id="0" name=""/>
        <dsp:cNvSpPr/>
      </dsp:nvSpPr>
      <dsp:spPr>
        <a:xfrm>
          <a:off x="6413981" y="926362"/>
          <a:ext cx="1281930" cy="6409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$10,700</a:t>
          </a:r>
        </a:p>
      </dsp:txBody>
      <dsp:txXfrm>
        <a:off x="6432754" y="945135"/>
        <a:ext cx="1244384" cy="603419"/>
      </dsp:txXfrm>
    </dsp:sp>
    <dsp:sp modelId="{799A9EEB-DCEA-4E47-B469-FC6E5AEF4931}">
      <dsp:nvSpPr>
        <dsp:cNvPr id="0" name=""/>
        <dsp:cNvSpPr/>
      </dsp:nvSpPr>
      <dsp:spPr>
        <a:xfrm>
          <a:off x="6542174" y="1567328"/>
          <a:ext cx="128193" cy="480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24"/>
              </a:lnTo>
              <a:lnTo>
                <a:pt x="128193" y="480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663C6-6EF7-4C5C-A6C2-0D4A2B98FD32}">
      <dsp:nvSpPr>
        <dsp:cNvPr id="0" name=""/>
        <dsp:cNvSpPr/>
      </dsp:nvSpPr>
      <dsp:spPr>
        <a:xfrm>
          <a:off x="6670367" y="1727569"/>
          <a:ext cx="1025544" cy="640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00" kern="1200" dirty="0"/>
            <a:t>Insurance</a:t>
          </a:r>
        </a:p>
      </dsp:txBody>
      <dsp:txXfrm>
        <a:off x="6689140" y="1746342"/>
        <a:ext cx="987998" cy="603419"/>
      </dsp:txXfrm>
    </dsp:sp>
    <dsp:sp modelId="{17A46A12-7C3C-47AA-BD83-1CBA4B4D6F30}">
      <dsp:nvSpPr>
        <dsp:cNvPr id="0" name=""/>
        <dsp:cNvSpPr/>
      </dsp:nvSpPr>
      <dsp:spPr>
        <a:xfrm>
          <a:off x="8016394" y="926362"/>
          <a:ext cx="1281930" cy="6409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$1,686,233</a:t>
          </a:r>
        </a:p>
      </dsp:txBody>
      <dsp:txXfrm>
        <a:off x="8035167" y="945135"/>
        <a:ext cx="1244384" cy="603419"/>
      </dsp:txXfrm>
    </dsp:sp>
    <dsp:sp modelId="{5226F5DE-35D7-45B2-991A-662BE1693174}">
      <dsp:nvSpPr>
        <dsp:cNvPr id="0" name=""/>
        <dsp:cNvSpPr/>
      </dsp:nvSpPr>
      <dsp:spPr>
        <a:xfrm>
          <a:off x="8144588" y="1567328"/>
          <a:ext cx="128193" cy="480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24"/>
              </a:lnTo>
              <a:lnTo>
                <a:pt x="128193" y="480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492D5-491D-4E59-9DDA-AB6A49229D53}">
      <dsp:nvSpPr>
        <dsp:cNvPr id="0" name=""/>
        <dsp:cNvSpPr/>
      </dsp:nvSpPr>
      <dsp:spPr>
        <a:xfrm>
          <a:off x="8272781" y="1727569"/>
          <a:ext cx="1025544" cy="640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00" kern="1200" dirty="0"/>
            <a:t>Services</a:t>
          </a:r>
        </a:p>
      </dsp:txBody>
      <dsp:txXfrm>
        <a:off x="8291554" y="1746342"/>
        <a:ext cx="987998" cy="603419"/>
      </dsp:txXfrm>
    </dsp:sp>
    <dsp:sp modelId="{2B056C6B-0B80-4595-85CF-678C4CFBE300}">
      <dsp:nvSpPr>
        <dsp:cNvPr id="0" name=""/>
        <dsp:cNvSpPr/>
      </dsp:nvSpPr>
      <dsp:spPr>
        <a:xfrm>
          <a:off x="9618808" y="926362"/>
          <a:ext cx="1281930" cy="6409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$82,060</a:t>
          </a:r>
        </a:p>
      </dsp:txBody>
      <dsp:txXfrm>
        <a:off x="9637581" y="945135"/>
        <a:ext cx="1244384" cy="603419"/>
      </dsp:txXfrm>
    </dsp:sp>
    <dsp:sp modelId="{44E7346C-F38C-4CC5-AABB-24191A71A7B7}">
      <dsp:nvSpPr>
        <dsp:cNvPr id="0" name=""/>
        <dsp:cNvSpPr/>
      </dsp:nvSpPr>
      <dsp:spPr>
        <a:xfrm>
          <a:off x="9747001" y="1567328"/>
          <a:ext cx="128193" cy="480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24"/>
              </a:lnTo>
              <a:lnTo>
                <a:pt x="128193" y="480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2FD68-F638-4272-A855-3F9A2C6F00CE}">
      <dsp:nvSpPr>
        <dsp:cNvPr id="0" name=""/>
        <dsp:cNvSpPr/>
      </dsp:nvSpPr>
      <dsp:spPr>
        <a:xfrm>
          <a:off x="9875194" y="1727569"/>
          <a:ext cx="1025544" cy="640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00" kern="1200" dirty="0"/>
            <a:t>Building</a:t>
          </a:r>
        </a:p>
      </dsp:txBody>
      <dsp:txXfrm>
        <a:off x="9893967" y="1746342"/>
        <a:ext cx="987998" cy="603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1E2175-4A5A-412E-B544-FA3E7BE1D39D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0EA6D1-6F22-46FD-AD91-FC510839F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5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F864-2F28-4237-BB3F-DBE3EEC3A404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7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5F95-D5CB-4597-9A25-760A580A4EC4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5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033A-33AF-47DA-AE1D-7FBF8C89596B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7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955D-A16B-4B36-9C9E-9B6A0F460CD0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2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4D8C1C2-5F97-402E-BFDF-BC6976DD2B8E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77F5-CDF6-4332-9528-B5F54BD0CC52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145-F44D-4EAE-AEA9-510C1E39F158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399-AFC0-435C-A8B0-6455D03675EF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4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4154-AFFA-40FA-A445-5C940E21A930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2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7BCC-828A-4E33-B9B9-533C8665B8CD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DBC-E941-44FF-A02C-1134922F1D02}" type="datetime1">
              <a:rPr lang="en-US" smtClean="0"/>
              <a:t>5/19/2022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7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E9963E1-723C-4B80-BFB3-4E37855A4263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0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CD8484-A878-4BE1-97BD-BA54E70D3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5E38D-0785-4482-91F2-A65E2DFB5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" t="28305" r="228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331676-7C13-4568-893D-F8AEE8B7D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D9A6C4-ECD4-4B77-B3CC-D1C7D33E1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DC1FBC-92EA-499C-A006-C04EAAD45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C4ED58-346B-4901-8B3A-F4C4CF10A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F80A45-C4BE-4C77-8D18-8E2D45AA5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554C25-A6AA-450B-8E27-B936D8D1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972A92-C195-4EB7-AC8D-4F7EAF9F1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816652-E95E-40C9-B397-C76AFE1C2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2612367"/>
            <a:ext cx="9966960" cy="3017156"/>
          </a:xfrm>
        </p:spPr>
        <p:txBody>
          <a:bodyPr>
            <a:normAutofit/>
          </a:bodyPr>
          <a:lstStyle/>
          <a:p>
            <a:r>
              <a:rPr lang="en-US" dirty="0"/>
              <a:t>FY 2023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BE257-83AA-474D-BCC2-238EE02A2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565117"/>
            <a:ext cx="7891272" cy="6200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Operational</a:t>
            </a:r>
          </a:p>
        </p:txBody>
      </p:sp>
    </p:spTree>
    <p:extLst>
      <p:ext uri="{BB962C8B-B14F-4D97-AF65-F5344CB8AC3E}">
        <p14:creationId xmlns:p14="http://schemas.microsoft.com/office/powerpoint/2010/main" val="24865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888D8AF1-59E3-4E28-B3EB-165D5DC88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6DFF81E8-2964-43DD-9BF9-86ADABBF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2ABE0552-64A5-4BFF-8DBC-6CA30DD7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3736F094-FD6C-4CAC-AC97-88B0AE80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13566E-B1F4-4544-9C02-D9F0A54BC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255665-1DF2-4DDA-A13F-9F326B3A5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9" name="Rectangle 18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4" descr="Computer 3D windows background">
            <a:extLst>
              <a:ext uri="{FF2B5EF4-FFF2-40B4-BE49-F238E27FC236}">
                <a16:creationId xmlns:a16="http://schemas.microsoft.com/office/drawing/2014/main" id="{90E817CF-6529-768B-0845-BCCAF0DB09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1" name="Rectangle 20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F6A7B-54E4-593C-94F9-37875832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none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Information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BE9F3-8AF5-2FC8-596F-3DE8797E8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389120"/>
            <a:ext cx="7891272" cy="10698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FY 2023</a:t>
            </a:r>
          </a:p>
        </p:txBody>
      </p:sp>
    </p:spTree>
    <p:extLst>
      <p:ext uri="{BB962C8B-B14F-4D97-AF65-F5344CB8AC3E}">
        <p14:creationId xmlns:p14="http://schemas.microsoft.com/office/powerpoint/2010/main" val="90096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0EED-1FE6-9499-EB66-C8E442F4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Information Technology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C5CB6AB-1B96-3CA5-033E-12B766F56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380486"/>
              </p:ext>
            </p:extLst>
          </p:nvPr>
        </p:nvGraphicFramePr>
        <p:xfrm>
          <a:off x="838200" y="685800"/>
          <a:ext cx="6711696" cy="502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40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high angle view of a drawing compass and a ruler on a diagram">
            <a:extLst>
              <a:ext uri="{FF2B5EF4-FFF2-40B4-BE49-F238E27FC236}">
                <a16:creationId xmlns:a16="http://schemas.microsoft.com/office/drawing/2014/main" id="{EC287A79-10BE-9DE4-6AE5-A8BD02856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9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170AD0-CAC0-C11D-2626-D4329548C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373822" cy="3035808"/>
          </a:xfrm>
        </p:spPr>
        <p:txBody>
          <a:bodyPr anchor="b">
            <a:normAutofit fontScale="90000"/>
          </a:bodyPr>
          <a:lstStyle/>
          <a:p>
            <a:br>
              <a:rPr lang="en-US" sz="5600" dirty="0">
                <a:solidFill>
                  <a:srgbClr val="FFFFFF"/>
                </a:solidFill>
              </a:rPr>
            </a:br>
            <a:br>
              <a:rPr lang="en-US" sz="5600" dirty="0">
                <a:solidFill>
                  <a:srgbClr val="FFFFFF"/>
                </a:solidFill>
              </a:rPr>
            </a:br>
            <a:br>
              <a:rPr lang="en-US" sz="5600" dirty="0">
                <a:solidFill>
                  <a:srgbClr val="FFFFFF"/>
                </a:solidFill>
              </a:rPr>
            </a:br>
            <a:r>
              <a:rPr lang="en-US" sz="5600" dirty="0">
                <a:solidFill>
                  <a:srgbClr val="FFFFFF"/>
                </a:solidFill>
              </a:rPr>
              <a:t>Services – Data, Consultants, and Construction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AC515DF-464C-4734-4868-6A7B3B78C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FY 2023 </a:t>
            </a:r>
          </a:p>
        </p:txBody>
      </p:sp>
    </p:spTree>
    <p:extLst>
      <p:ext uri="{BB962C8B-B14F-4D97-AF65-F5344CB8AC3E}">
        <p14:creationId xmlns:p14="http://schemas.microsoft.com/office/powerpoint/2010/main" val="178783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6C84-4750-05DE-3FE9-92ED791A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Services and Projects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0A65AA9-C8F6-32CD-D0E5-FB7F1155F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85962"/>
              </p:ext>
            </p:extLst>
          </p:nvPr>
        </p:nvGraphicFramePr>
        <p:xfrm>
          <a:off x="838200" y="685800"/>
          <a:ext cx="6711696" cy="502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69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6C84-4750-05DE-3FE9-92ED791A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Services and Projects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0A65AA9-C8F6-32CD-D0E5-FB7F1155F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767898"/>
              </p:ext>
            </p:extLst>
          </p:nvPr>
        </p:nvGraphicFramePr>
        <p:xfrm>
          <a:off x="838200" y="685800"/>
          <a:ext cx="6711696" cy="502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5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5049-61CB-4100-B368-0965C29C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789961"/>
            <a:ext cx="10478684" cy="950962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Total Expense - $2,726,618</a:t>
            </a:r>
            <a:br>
              <a:rPr lang="en-US" sz="6000" dirty="0"/>
            </a:br>
            <a:endParaRPr lang="en-US" sz="6000" dirty="0"/>
          </a:p>
        </p:txBody>
      </p:sp>
      <p:graphicFrame>
        <p:nvGraphicFramePr>
          <p:cNvPr id="62" name="Content Placeholder 2" descr="SmartArt Timeline graphic placeholder">
            <a:extLst>
              <a:ext uri="{FF2B5EF4-FFF2-40B4-BE49-F238E27FC236}">
                <a16:creationId xmlns:a16="http://schemas.microsoft.com/office/drawing/2014/main" id="{F4FA5E27-6C7A-4375-9844-DFFB6C04C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206319"/>
              </p:ext>
            </p:extLst>
          </p:nvPr>
        </p:nvGraphicFramePr>
        <p:xfrm>
          <a:off x="643466" y="633637"/>
          <a:ext cx="10905066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73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88D8AF1-59E3-4E28-B3EB-165D5DC88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FF81E8-2964-43DD-9BF9-86ADABBF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BE0552-64A5-4BFF-8DBC-6CA30DD7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36F094-FD6C-4CAC-AC97-88B0AE80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A13566E-B1F4-4544-9C02-D9F0A54BC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7255665-1DF2-4DDA-A13F-9F326B3A5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47FF79EF-7C59-D4A5-AA86-120D46C903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091" b="44362"/>
          <a:stretch/>
        </p:blipFill>
        <p:spPr>
          <a:xfrm>
            <a:off x="-1504" y="-83117"/>
            <a:ext cx="12191980" cy="685798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3ADB6-B7F1-2ECB-529E-770A1559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none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Fund Balance</a:t>
            </a:r>
          </a:p>
        </p:txBody>
      </p:sp>
    </p:spTree>
    <p:extLst>
      <p:ext uri="{BB962C8B-B14F-4D97-AF65-F5344CB8AC3E}">
        <p14:creationId xmlns:p14="http://schemas.microsoft.com/office/powerpoint/2010/main" val="268099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00784-EBB3-117D-DC5D-F892FDD7C0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81089" y="725394"/>
            <a:ext cx="5142658" cy="540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Estimated $500,000 + at start of FY 2023</a:t>
            </a:r>
          </a:p>
          <a:p>
            <a:pPr marL="0"/>
            <a:endParaRPr lang="en-US" dirty="0"/>
          </a:p>
          <a:p>
            <a:r>
              <a:rPr lang="en-US" dirty="0"/>
              <a:t>Financial Policy – 3 to 6 months operating fund balance</a:t>
            </a:r>
          </a:p>
          <a:p>
            <a:pPr marL="0"/>
            <a:endParaRPr lang="en-US" dirty="0"/>
          </a:p>
          <a:p>
            <a:r>
              <a:rPr lang="en-US" dirty="0"/>
              <a:t>3 to 6 months of FY 2023 Budget is $312,653 to $643,306 range </a:t>
            </a:r>
          </a:p>
          <a:p>
            <a:pPr marL="0"/>
            <a:endParaRPr lang="en-US" dirty="0"/>
          </a:p>
          <a:p>
            <a:r>
              <a:rPr lang="en-US" dirty="0"/>
              <a:t>OTO Operational Budget - $1,286,613  (minus the Chadwick Flyer Trail Phase III and the Highway 13 Corridor Study) </a:t>
            </a:r>
          </a:p>
          <a:p>
            <a:pPr marL="0"/>
            <a:endParaRPr lang="en-US" dirty="0"/>
          </a:p>
          <a:p>
            <a:pPr marL="274320"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53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85">
            <a:extLst>
              <a:ext uri="{FF2B5EF4-FFF2-40B4-BE49-F238E27FC236}">
                <a16:creationId xmlns:a16="http://schemas.microsoft.com/office/drawing/2014/main" id="{888D8AF1-59E3-4E28-B3EB-165D5DC88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Rectangle 87">
            <a:extLst>
              <a:ext uri="{FF2B5EF4-FFF2-40B4-BE49-F238E27FC236}">
                <a16:creationId xmlns:a16="http://schemas.microsoft.com/office/drawing/2014/main" id="{6DFF81E8-2964-43DD-9BF9-86ADABBF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Rectangle 89">
            <a:extLst>
              <a:ext uri="{FF2B5EF4-FFF2-40B4-BE49-F238E27FC236}">
                <a16:creationId xmlns:a16="http://schemas.microsoft.com/office/drawing/2014/main" id="{2ABE0552-64A5-4BFF-8DBC-6CA30DD7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0" name="Group 91">
            <a:extLst>
              <a:ext uri="{FF2B5EF4-FFF2-40B4-BE49-F238E27FC236}">
                <a16:creationId xmlns:a16="http://schemas.microsoft.com/office/drawing/2014/main" id="{3736F094-FD6C-4CAC-AC97-88B0AE80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A13566E-B1F4-4544-9C02-D9F0A54BC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7255665-1DF2-4DDA-A13F-9F326B3A5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11" name="Rectangle 95">
            <a:extLst>
              <a:ext uri="{FF2B5EF4-FFF2-40B4-BE49-F238E27FC236}">
                <a16:creationId xmlns:a16="http://schemas.microsoft.com/office/drawing/2014/main" id="{71CD8484-A878-4BE1-97BD-BA54E70D3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25">
            <a:extLst>
              <a:ext uri="{FF2B5EF4-FFF2-40B4-BE49-F238E27FC236}">
                <a16:creationId xmlns:a16="http://schemas.microsoft.com/office/drawing/2014/main" id="{65CF98C6-6D0F-33FC-09A1-9733D922AD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75" t="9091" r="71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2" name="Rectangle 97">
            <a:extLst>
              <a:ext uri="{FF2B5EF4-FFF2-40B4-BE49-F238E27FC236}">
                <a16:creationId xmlns:a16="http://schemas.microsoft.com/office/drawing/2014/main" id="{AC331676-7C13-4568-893D-F8AEE8B7D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7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99">
            <a:extLst>
              <a:ext uri="{FF2B5EF4-FFF2-40B4-BE49-F238E27FC236}">
                <a16:creationId xmlns:a16="http://schemas.microsoft.com/office/drawing/2014/main" id="{79D9A6C4-ECD4-4B77-B3CC-D1C7D33E1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1DC1FBC-92EA-499C-A006-C04EAAD45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0C4ED58-346B-4901-8B3A-F4C4CF10A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F80A45-C4BE-4C77-8D18-8E2D45AA5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E554C25-A6AA-450B-8E27-B936D8D1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5972A92-C195-4EB7-AC8D-4F7EAF9F1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C56C44-2C22-D6EF-E56E-38915C71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2612367"/>
            <a:ext cx="9966960" cy="30171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Approval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63033-90FA-585C-6180-510F5AA2E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565117"/>
            <a:ext cx="7891272" cy="620015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1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F7A222-410D-4EDF-ABC1-D830A294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177537F-39CD-4043-941B-836B1731D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34AD77B8-9F79-4842-ACDF-E9598ABA8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19F7A820-AA09-4D36-8BC9-6057B1A5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68E7EA20-6AFF-D9D0-8F5D-6ACEAD9FA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1083" y="640080"/>
            <a:ext cx="5588101" cy="558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F3E4F-9A2D-3EEE-2FF6-86EC79E5CBFC}"/>
              </a:ext>
            </a:extLst>
          </p:cNvPr>
          <p:cNvSpPr txBox="1"/>
          <p:nvPr/>
        </p:nvSpPr>
        <p:spPr>
          <a:xfrm>
            <a:off x="8156351" y="2121408"/>
            <a:ext cx="389710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Preliminary Budget Draft 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February 9, 2022</a:t>
            </a:r>
          </a:p>
          <a:p>
            <a:pPr marL="274320" lvl="1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0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Final Budget Draft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April 13, 2022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Recommended to BOD</a:t>
            </a:r>
          </a:p>
          <a:p>
            <a:pPr marL="274320" lvl="1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000" dirty="0"/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950C1A80-C382-44F9-8B72-19D5625B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D7C7BAE-433B-4B8F-9F80-E469A375C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D7D7E4-5AD3-4B48-9AD1-274BA925B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3BE0F7-D60E-15BD-2CFE-94897D748093}"/>
              </a:ext>
            </a:extLst>
          </p:cNvPr>
          <p:cNvSpPr txBox="1"/>
          <p:nvPr/>
        </p:nvSpPr>
        <p:spPr>
          <a:xfrm>
            <a:off x="836157" y="455414"/>
            <a:ext cx="625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Executive Committee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243996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E0468F23-F09C-4889-A9EF-ABE6DC648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61876D-CE68-4C25-A933-32734A4CB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65049-61CB-4100-B368-0965C29C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>
            <a:normAutofit/>
          </a:bodyPr>
          <a:lstStyle/>
          <a:p>
            <a:r>
              <a:rPr lang="en-US" sz="6000" dirty="0"/>
              <a:t>Revenue - $2,688,344</a:t>
            </a:r>
          </a:p>
        </p:txBody>
      </p:sp>
      <p:grpSp>
        <p:nvGrpSpPr>
          <p:cNvPr id="92" name="Group 70">
            <a:extLst>
              <a:ext uri="{FF2B5EF4-FFF2-40B4-BE49-F238E27FC236}">
                <a16:creationId xmlns:a16="http://schemas.microsoft.com/office/drawing/2014/main" id="{5AD30158-39F0-4D0C-B641-A7826D6BB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3" name="Oval 71">
              <a:extLst>
                <a:ext uri="{FF2B5EF4-FFF2-40B4-BE49-F238E27FC236}">
                  <a16:creationId xmlns:a16="http://schemas.microsoft.com/office/drawing/2014/main" id="{68EC2F85-31C0-4DBF-8502-973C0CC59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4" name="Oval 72">
              <a:extLst>
                <a:ext uri="{FF2B5EF4-FFF2-40B4-BE49-F238E27FC236}">
                  <a16:creationId xmlns:a16="http://schemas.microsoft.com/office/drawing/2014/main" id="{EA382EA7-155A-4068-B8C4-4B3306963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graphicFrame>
        <p:nvGraphicFramePr>
          <p:cNvPr id="62" name="Content Placeholder 2" descr="SmartArt Timeline graphic placeholder">
            <a:extLst>
              <a:ext uri="{FF2B5EF4-FFF2-40B4-BE49-F238E27FC236}">
                <a16:creationId xmlns:a16="http://schemas.microsoft.com/office/drawing/2014/main" id="{F4FA5E27-6C7A-4375-9844-DFFB6C04C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944979"/>
              </p:ext>
            </p:extLst>
          </p:nvPr>
        </p:nvGraphicFramePr>
        <p:xfrm>
          <a:off x="643466" y="633637"/>
          <a:ext cx="10905066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2064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5049-61CB-4100-B368-0965C29C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Local Jurisdiction Dues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B4F08-2114-5287-679F-F6676481C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Dues Assessment for Grant Match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86D44-F964-1CA6-4928-F9F01E6731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OTO assesses the local jurisdictions dues at 47 cents per census capita for match on the federal grants.  </a:t>
            </a:r>
          </a:p>
          <a:p>
            <a:endParaRPr lang="en-US" dirty="0"/>
          </a:p>
          <a:p>
            <a:r>
              <a:rPr lang="en-US" dirty="0"/>
              <a:t>The amount for FY 2023 is $161,276.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90CCB2-3DBF-19C2-2992-D2098F6BE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Benefit for Jurisdictions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246B21-E778-3F31-B46F-5DF034B114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Jurisdictions have access to </a:t>
            </a:r>
            <a:r>
              <a:rPr lang="en-US" u="sng" dirty="0"/>
              <a:t>$7.45 million</a:t>
            </a:r>
            <a:r>
              <a:rPr lang="en-US" dirty="0"/>
              <a:t> in Surface Transportation Block Grant (STBG) Funds for FY 2023.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OTO prepares the required planning functions for the region to receive the federal transportation funds.</a:t>
            </a:r>
          </a:p>
        </p:txBody>
      </p:sp>
    </p:spTree>
    <p:extLst>
      <p:ext uri="{BB962C8B-B14F-4D97-AF65-F5344CB8AC3E}">
        <p14:creationId xmlns:p14="http://schemas.microsoft.com/office/powerpoint/2010/main" val="242590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5049-61CB-4100-B368-0965C29C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Difference Between UPWP and Operational Budget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8F325-2FA7-844C-E540-BAE649265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Operational Budget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061902-45FC-9EB7-B5E1-A7884E059E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Main OTO Budget – Combines the different grant budgets.</a:t>
            </a:r>
          </a:p>
          <a:p>
            <a:r>
              <a:rPr lang="en-US" dirty="0"/>
              <a:t>Includes items not allowed through the Consolidated Grant Agreement for federal funds – (UPWP Budget)</a:t>
            </a:r>
          </a:p>
          <a:p>
            <a:pPr lvl="1"/>
            <a:r>
              <a:rPr lang="en-US" dirty="0"/>
              <a:t>Media Expenses</a:t>
            </a:r>
          </a:p>
          <a:p>
            <a:pPr lvl="1"/>
            <a:r>
              <a:rPr lang="en-US" dirty="0"/>
              <a:t>Organizational Promotional Items</a:t>
            </a:r>
          </a:p>
          <a:p>
            <a:pPr lvl="1"/>
            <a:r>
              <a:rPr lang="en-US" dirty="0"/>
              <a:t>Legislative Education </a:t>
            </a:r>
          </a:p>
          <a:p>
            <a:pPr lvl="1"/>
            <a:r>
              <a:rPr lang="en-US" dirty="0"/>
              <a:t>Banking Fees</a:t>
            </a:r>
          </a:p>
          <a:p>
            <a:pPr lvl="1"/>
            <a:r>
              <a:rPr lang="en-US" dirty="0"/>
              <a:t>Additional Grants – CRRSA and STBG funded projects.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347363-08F6-9D22-A8EF-FD4693424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UPWP Budget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1CF97A-2C23-9A16-0CAE-B2542F44A85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Includes In-Kind Match </a:t>
            </a:r>
          </a:p>
          <a:p>
            <a:r>
              <a:rPr lang="en-US" dirty="0"/>
              <a:t>Includes MoDOT Direct Cost Match</a:t>
            </a:r>
          </a:p>
          <a:p>
            <a:r>
              <a:rPr lang="en-US" dirty="0"/>
              <a:t>$210,000 in Transit planning funds shown for the region, but not received by OTO </a:t>
            </a:r>
          </a:p>
        </p:txBody>
      </p:sp>
    </p:spTree>
    <p:extLst>
      <p:ext uri="{BB962C8B-B14F-4D97-AF65-F5344CB8AC3E}">
        <p14:creationId xmlns:p14="http://schemas.microsoft.com/office/powerpoint/2010/main" val="299994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8D8AF1-59E3-4E28-B3EB-165D5DC88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FF81E8-2964-43DD-9BF9-86ADABBF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E0552-64A5-4BFF-8DBC-6CA30DD7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36F094-FD6C-4CAC-AC97-88B0AE80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13566E-B1F4-4544-9C02-D9F0A54BC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255665-1DF2-4DDA-A13F-9F326B3A5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0102F6A9-674D-FEEF-0165-A7AD2ECA90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05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379B6-81E5-099D-68BC-4E216032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none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Personnel and Professional Services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BFDE44-AC57-7C3E-2876-6BEB5C743DF0}"/>
              </a:ext>
            </a:extLst>
          </p:cNvPr>
          <p:cNvSpPr txBox="1"/>
          <p:nvPr/>
        </p:nvSpPr>
        <p:spPr>
          <a:xfrm>
            <a:off x="1050036" y="4380379"/>
            <a:ext cx="6192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FY 2023</a:t>
            </a:r>
          </a:p>
        </p:txBody>
      </p:sp>
    </p:spTree>
    <p:extLst>
      <p:ext uri="{BB962C8B-B14F-4D97-AF65-F5344CB8AC3E}">
        <p14:creationId xmlns:p14="http://schemas.microsoft.com/office/powerpoint/2010/main" val="124111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0EED-1FE6-9499-EB66-C8E442F4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Personnel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C5CB6AB-1B96-3CA5-033E-12B766F56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261537"/>
              </p:ext>
            </p:extLst>
          </p:nvPr>
        </p:nvGraphicFramePr>
        <p:xfrm>
          <a:off x="838200" y="685800"/>
          <a:ext cx="6711696" cy="502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21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039DFE-C2DE-927E-0BBF-95264585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Services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ACA1014B-131A-4DF0-229C-EDCEF2AAE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596982"/>
              </p:ext>
            </p:extLst>
          </p:nvPr>
        </p:nvGraphicFramePr>
        <p:xfrm>
          <a:off x="838200" y="685800"/>
          <a:ext cx="6711696" cy="502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542940-2CED-6FBD-205E-122E43D6B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827DBD-286D-D888-721A-AC2B48642DD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549640" y="2743200"/>
            <a:ext cx="3642360" cy="32924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OTO budgets to hire professional services as needed. This is lieu of hiring staff to perform these functions.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Also helps small staff with separation of duties for internal controls.</a:t>
            </a:r>
          </a:p>
        </p:txBody>
      </p:sp>
    </p:spTree>
    <p:extLst>
      <p:ext uri="{BB962C8B-B14F-4D97-AF65-F5344CB8AC3E}">
        <p14:creationId xmlns:p14="http://schemas.microsoft.com/office/powerpoint/2010/main" val="51718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8D8AF1-59E3-4E28-B3EB-165D5DC88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FF81E8-2964-43DD-9BF9-86ADABBF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E0552-64A5-4BFF-8DBC-6CA30DD7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36F094-FD6C-4CAC-AC97-88B0AE80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13566E-B1F4-4544-9C02-D9F0A54BC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255665-1DF2-4DDA-A13F-9F326B3A5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211D972-B7CA-42AA-9FC6-0DC03C1A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4DFBB9D9-5F1E-1760-29D8-7DF21DDB20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63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2D4C4BF-D625-406D-9528-001C8CE3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81FD2-B68A-FEFB-8574-C327ACE3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300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Operating Expenses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44D3E-B31D-A693-C5B6-EBF15AA35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908302"/>
            <a:ext cx="9052560" cy="3644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 dirty="0"/>
              <a:t>FY 2023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38BB70-4256-4514-BA1C-E72F3183F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1218D88-B948-435E-A82D-93BE5F098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8EAC300-6464-49C0-8F29-B6852830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51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0EED-1FE6-9499-EB66-C8E442F4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Operating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C5CB6AB-1B96-3CA5-033E-12B766F56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592132"/>
              </p:ext>
            </p:extLst>
          </p:nvPr>
        </p:nvGraphicFramePr>
        <p:xfrm>
          <a:off x="838200" y="685800"/>
          <a:ext cx="6711696" cy="502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202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EFE16CA-070B-4D00-B57F-1D59C2AB8F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A9D615-5981-403D-BA81-11685916B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8674FF-673D-40E4-90DC-427647F6395A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16c05727-aa75-4e4a-9b5f-8a80a1165891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266</TotalTime>
  <Words>636</Words>
  <Application>Microsoft Office PowerPoint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Rockwell Extra Bold</vt:lpstr>
      <vt:lpstr>Wingdings</vt:lpstr>
      <vt:lpstr>Wood Type</vt:lpstr>
      <vt:lpstr>FY 2023 Budget</vt:lpstr>
      <vt:lpstr>Revenue - $2,688,344</vt:lpstr>
      <vt:lpstr>Local Jurisdiction Dues</vt:lpstr>
      <vt:lpstr>Difference Between UPWP and Operational Budget</vt:lpstr>
      <vt:lpstr>Personnel and Professional Services </vt:lpstr>
      <vt:lpstr>Personnel</vt:lpstr>
      <vt:lpstr>Professional Services</vt:lpstr>
      <vt:lpstr>Operating Expenses</vt:lpstr>
      <vt:lpstr>Operating</vt:lpstr>
      <vt:lpstr>Information Technology</vt:lpstr>
      <vt:lpstr>Information Technology</vt:lpstr>
      <vt:lpstr>   Services – Data, Consultants, and Construction</vt:lpstr>
      <vt:lpstr>Services and Projects </vt:lpstr>
      <vt:lpstr>Services and Projects</vt:lpstr>
      <vt:lpstr>Total Expense - $2,726,618 </vt:lpstr>
      <vt:lpstr>Fund Balance</vt:lpstr>
      <vt:lpstr>PowerPoint Presentation</vt:lpstr>
      <vt:lpstr>Approval Process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2023 Budget</dc:title>
  <dc:creator>Debbie Parks</dc:creator>
  <cp:lastModifiedBy>Debbie Parks</cp:lastModifiedBy>
  <cp:revision>4</cp:revision>
  <cp:lastPrinted>2022-05-19T16:24:45Z</cp:lastPrinted>
  <dcterms:created xsi:type="dcterms:W3CDTF">2022-05-18T20:20:52Z</dcterms:created>
  <dcterms:modified xsi:type="dcterms:W3CDTF">2022-05-19T16:34:29Z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