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sldIdLst>
    <p:sldId id="267" r:id="rId2"/>
    <p:sldId id="268" r:id="rId3"/>
    <p:sldId id="269" r:id="rId4"/>
    <p:sldId id="261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7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28A28C-4C6A-46EA-90C0-4EE0B89CC5C7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1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  <p:sldLayoutId id="2147484235" r:id="rId15"/>
    <p:sldLayoutId id="2147484236" r:id="rId16"/>
    <p:sldLayoutId id="2147484237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2F40E-F2F3-4CDF-86B6-F9914251099A}"/>
              </a:ext>
            </a:extLst>
          </p:cNvPr>
          <p:cNvSpPr txBox="1"/>
          <p:nvPr/>
        </p:nvSpPr>
        <p:spPr>
          <a:xfrm>
            <a:off x="7096147" y="209251"/>
            <a:ext cx="4123738" cy="143332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4EFE5-7849-4AC7-A776-3E057E4887F9}"/>
              </a:ext>
            </a:extLst>
          </p:cNvPr>
          <p:cNvSpPr txBox="1"/>
          <p:nvPr/>
        </p:nvSpPr>
        <p:spPr>
          <a:xfrm>
            <a:off x="7302076" y="1950380"/>
            <a:ext cx="4464796" cy="3902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E2752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1262B4D-6307-44C5-B362-21B9BA88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01" y="1004935"/>
            <a:ext cx="9443196" cy="39026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B396F0-A71B-4B81-962A-C76D6DBA2F76}"/>
              </a:ext>
            </a:extLst>
          </p:cNvPr>
          <p:cNvSpPr txBox="1"/>
          <p:nvPr/>
        </p:nvSpPr>
        <p:spPr>
          <a:xfrm>
            <a:off x="1875934" y="5524107"/>
            <a:ext cx="8191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Fix I-44 Project $120 million – Grant ask $70 million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59131B-679D-41BC-BEC2-77443373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102" y="5314735"/>
            <a:ext cx="249589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6B913-F4EF-43D1-BC2B-6A62E091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296"/>
            <a:ext cx="12192000" cy="60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2F40E-F2F3-4CDF-86B6-F9914251099A}"/>
              </a:ext>
            </a:extLst>
          </p:cNvPr>
          <p:cNvSpPr txBox="1"/>
          <p:nvPr/>
        </p:nvSpPr>
        <p:spPr>
          <a:xfrm>
            <a:off x="7096147" y="242313"/>
            <a:ext cx="4123738" cy="143332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1D82EA-9384-4276-A4B4-35312A9ED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r="3" b="3"/>
          <a:stretch/>
        </p:blipFill>
        <p:spPr>
          <a:xfrm>
            <a:off x="3275076" y="300106"/>
            <a:ext cx="5708668" cy="4977736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4EFE5-7849-4AC7-A776-3E057E4887F9}"/>
              </a:ext>
            </a:extLst>
          </p:cNvPr>
          <p:cNvSpPr txBox="1"/>
          <p:nvPr/>
        </p:nvSpPr>
        <p:spPr>
          <a:xfrm>
            <a:off x="7302076" y="1950380"/>
            <a:ext cx="4464796" cy="3902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E2752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AA0B49A-BD03-4478-8F1B-9453BB8D1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4" y="4168370"/>
            <a:ext cx="3818023" cy="150244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F4BA77F-0B4A-4629-9B90-59089BF8E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7" y="4168370"/>
            <a:ext cx="1887597" cy="1511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99CBE-AD5E-4FAA-A52F-8FDB1716CDC8}"/>
              </a:ext>
            </a:extLst>
          </p:cNvPr>
          <p:cNvSpPr txBox="1"/>
          <p:nvPr/>
        </p:nvSpPr>
        <p:spPr>
          <a:xfrm>
            <a:off x="2253006" y="5896976"/>
            <a:ext cx="805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Highway MM Project $58 million – Grant Ask $25 million </a:t>
            </a:r>
          </a:p>
        </p:txBody>
      </p:sp>
    </p:spTree>
    <p:extLst>
      <p:ext uri="{BB962C8B-B14F-4D97-AF65-F5344CB8AC3E}">
        <p14:creationId xmlns:p14="http://schemas.microsoft.com/office/powerpoint/2010/main" val="19728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EE502E3-EB70-4980-B11D-36621BBD5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0223"/>
      </p:ext>
    </p:extLst>
  </p:cSld>
  <p:clrMapOvr>
    <a:masterClrMapping/>
  </p:clrMapOvr>
  <p:transition advClick="0" advTm="7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19BED920-D98F-495F-9C70-DE2036DFE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 r="1" b="1472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2F40E-F2F3-4CDF-86B6-F9914251099A}"/>
              </a:ext>
            </a:extLst>
          </p:cNvPr>
          <p:cNvSpPr txBox="1"/>
          <p:nvPr/>
        </p:nvSpPr>
        <p:spPr>
          <a:xfrm>
            <a:off x="7096147" y="209251"/>
            <a:ext cx="4123738" cy="1433323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4EFE5-7849-4AC7-A776-3E057E4887F9}"/>
              </a:ext>
            </a:extLst>
          </p:cNvPr>
          <p:cNvSpPr txBox="1"/>
          <p:nvPr/>
        </p:nvSpPr>
        <p:spPr>
          <a:xfrm>
            <a:off x="7302076" y="1950380"/>
            <a:ext cx="4464796" cy="3902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E27521"/>
              </a:buClr>
              <a:buSzPct val="11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C08E4-2D8F-46A1-BB43-1FD9A1C7EE97}"/>
              </a:ext>
            </a:extLst>
          </p:cNvPr>
          <p:cNvSpPr txBox="1"/>
          <p:nvPr/>
        </p:nvSpPr>
        <p:spPr>
          <a:xfrm>
            <a:off x="735291" y="13370"/>
            <a:ext cx="563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Jefferson Avenue Footbridge - $8 million 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BBFAC80-53DC-47C1-9CCB-3B5743B26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48" y="4897540"/>
            <a:ext cx="2925452" cy="19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336</TotalTime>
  <Words>34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Wingdings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Greene County Route MM/ZZ Corridor</dc:title>
  <dc:creator>Debbie Parks</dc:creator>
  <cp:lastModifiedBy>OTO Staff</cp:lastModifiedBy>
  <cp:revision>11</cp:revision>
  <dcterms:created xsi:type="dcterms:W3CDTF">2022-02-28T14:27:16Z</dcterms:created>
  <dcterms:modified xsi:type="dcterms:W3CDTF">2022-03-17T17:49:05Z</dcterms:modified>
</cp:coreProperties>
</file>