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313863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40" d="100"/>
          <a:sy n="140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50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F2A4D-6218-44C5-913D-4A06D9DEB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DC757-7B0F-4AEF-878C-1A705BB8AF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D487-2200-4E4C-B04C-3CDA8BC6E02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D0B16-6C8B-484D-A171-64F183D2F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5BEFE-E6B7-4A01-8F2F-F1669626F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EAC4-12FB-4CB1-85C2-40C7462AC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0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e71262b4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e71262b4_0_30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e71262b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e71262b4_0_31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e71262b4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e71262b4_0_31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3ab328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3ab328dc_0_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e71262b4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e71262b4_0_32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Springfield Bike Share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172900"/>
            <a:ext cx="7688100" cy="1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Presented by </a:t>
            </a:r>
            <a:r>
              <a:rPr lang="en-US" dirty="0"/>
              <a:t>David Hutchison</a:t>
            </a:r>
            <a:r>
              <a:rPr lang="en" dirty="0"/>
              <a:t>, SBS Board </a:t>
            </a:r>
            <a:r>
              <a:rPr lang="en-US" dirty="0"/>
              <a:t>Vice-</a:t>
            </a:r>
            <a:r>
              <a:rPr lang="en" dirty="0"/>
              <a:t>Chair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Ozarks Transportation Organization, February 28, 2019</a:t>
            </a: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300" y="655750"/>
            <a:ext cx="1012275" cy="10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bike share?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646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Bike sharing provides a cost-effective transportation option for trips too far to walk, but not long enough </a:t>
            </a:r>
            <a:r>
              <a:rPr lang="en-US" dirty="0"/>
              <a:t>for </a:t>
            </a:r>
            <a:r>
              <a:rPr lang="en" dirty="0"/>
              <a:t>public transit or driv</a:t>
            </a:r>
            <a:r>
              <a:rPr lang="en-US" dirty="0" err="1"/>
              <a:t>ing</a:t>
            </a:r>
            <a:r>
              <a:rPr lang="en-US" dirty="0"/>
              <a:t> to be convenient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Consists of a network of stations and bikes that can be taken from a station and returned to any station within the network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Can be used by paying for one trip at a time or by purchasing a subscription for use over several days, a month, or a year</a:t>
            </a:r>
            <a:endParaRPr dirty="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300" y="655750"/>
            <a:ext cx="1012275" cy="10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150" y="1947988"/>
            <a:ext cx="3463050" cy="252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Bike share in Springfield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185600" cy="26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Launched and maintained by Springfield Bike Share, a local 501(c)3 nonprofit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Downtown Park Central area &amp; Missouri State University (not shown)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6 stations (6-10 bike capacity)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Approx 25-30 </a:t>
            </a:r>
            <a:r>
              <a:rPr lang="en-US" dirty="0"/>
              <a:t>electric-assist </a:t>
            </a:r>
            <a:r>
              <a:rPr lang="en" dirty="0"/>
              <a:t>bicycles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300" y="655750"/>
            <a:ext cx="1012275" cy="10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050" y="1764225"/>
            <a:ext cx="3924151" cy="298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01" y="765075"/>
            <a:ext cx="4161900" cy="234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 with Gotcha Bike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601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 SBS and MSU are using Gotcha Bike to provide bike share system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Durable </a:t>
            </a:r>
            <a:r>
              <a:rPr lang="en" dirty="0"/>
              <a:t>smart e-bike </a:t>
            </a:r>
            <a:r>
              <a:rPr lang="en-US" dirty="0"/>
              <a:t>with c</a:t>
            </a:r>
            <a:r>
              <a:rPr lang="en" dirty="0"/>
              <a:t>ustomizable/brandable platform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Easy-to-use interface for checking out and returning bicycles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Versatile back-end analytics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Gotcha Bike handles operations and provides bicycles </a:t>
            </a:r>
            <a:r>
              <a:rPr lang="en-US" dirty="0"/>
              <a:t>and SBS maintains bike racks</a:t>
            </a:r>
            <a:endParaRPr dirty="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300" y="655750"/>
            <a:ext cx="1012275" cy="10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7625" y="2980900"/>
            <a:ext cx="2888250" cy="19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Funding Model</a:t>
            </a:r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Per-station funding model: $6,000 to sponsor a station for two years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Current revenue source: Corporate and community partners (to-date 90% funded)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Potential future revenue sources: </a:t>
            </a:r>
            <a:r>
              <a:rPr lang="en-US" dirty="0"/>
              <a:t>More partners, g</a:t>
            </a:r>
            <a:r>
              <a:rPr lang="en" dirty="0"/>
              <a:t>rant funding, crowdfunding (small gifts)</a:t>
            </a:r>
            <a:endParaRPr dirty="0"/>
          </a:p>
          <a:p>
            <a:pPr marL="0" lvl="0" indent="0" algn="l" rtl="0">
              <a:spcBef>
                <a:spcPts val="1600"/>
              </a:spcBef>
              <a:buNone/>
            </a:pPr>
            <a:r>
              <a:rPr lang="en-US" dirty="0"/>
              <a:t>Pays for installation and maintenance of bike racks and Springfield Bike Share costs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Me</a:t>
            </a:r>
            <a:r>
              <a:rPr lang="en" dirty="0"/>
              <a:t>mbership revenue from riders is used by Gotcha Bike to fund bicycles, </a:t>
            </a:r>
            <a:r>
              <a:rPr lang="en-US" dirty="0"/>
              <a:t>system </a:t>
            </a:r>
            <a:r>
              <a:rPr lang="en" dirty="0"/>
              <a:t>operational support, </a:t>
            </a:r>
            <a:r>
              <a:rPr lang="en-US" dirty="0"/>
              <a:t>and bicycle </a:t>
            </a:r>
            <a:r>
              <a:rPr lang="en" dirty="0"/>
              <a:t>repair </a:t>
            </a:r>
            <a:r>
              <a:rPr lang="en-US" dirty="0"/>
              <a:t>and </a:t>
            </a:r>
            <a:r>
              <a:rPr lang="en" dirty="0"/>
              <a:t>maintenance</a:t>
            </a:r>
            <a:endParaRPr dirty="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300" y="655750"/>
            <a:ext cx="1012275" cy="10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bike share do for Springfield?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388100" cy="28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Enhance the overall health of the community with an active and enjoyable transportation option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US" dirty="0"/>
              <a:t>Create a low-cost transportation alternative to complement existing infrastructure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Strengthen Springfield’s central downtown core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Improve the livability of our community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Attract and retain young professionals with a metropolitan amenity</a:t>
            </a:r>
            <a:endParaRPr dirty="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300" y="655750"/>
            <a:ext cx="1012275" cy="10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950" y="2006250"/>
            <a:ext cx="3721649" cy="2475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82C5DF-5F4D-408C-99D8-C4CECEAF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05CEC-A79D-4C98-B2E4-CF8854628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225" y="2076773"/>
            <a:ext cx="3300900" cy="2302452"/>
          </a:xfrm>
        </p:spPr>
        <p:txBody>
          <a:bodyPr/>
          <a:lstStyle/>
          <a:p>
            <a:pPr marL="146050" indent="0">
              <a:buNone/>
            </a:pPr>
            <a:r>
              <a:rPr lang="en-US" dirty="0"/>
              <a:t>Develop agreements with City and Gotcha Bike</a:t>
            </a:r>
          </a:p>
          <a:p>
            <a:endParaRPr lang="en-US" dirty="0"/>
          </a:p>
          <a:p>
            <a:pPr marL="146050" indent="0">
              <a:buNone/>
            </a:pPr>
            <a:r>
              <a:rPr lang="en-US" dirty="0"/>
              <a:t>Launch pilot system in May or June</a:t>
            </a:r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r>
              <a:rPr lang="en-US" dirty="0"/>
              <a:t>Expand system within central Springfield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A7C815E-D81F-413E-85FB-A55C3328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58" y="746126"/>
            <a:ext cx="3144544" cy="40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6592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352</Words>
  <Application>Microsoft Office PowerPoint</Application>
  <PresentationFormat>On-screen Show (16:9)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Raleway</vt:lpstr>
      <vt:lpstr>Lato</vt:lpstr>
      <vt:lpstr>Streamline</vt:lpstr>
      <vt:lpstr>Springfield Bike Share</vt:lpstr>
      <vt:lpstr>What is bike share?</vt:lpstr>
      <vt:lpstr>Bike share in Springfield</vt:lpstr>
      <vt:lpstr>Partnership with Gotcha Bike</vt:lpstr>
      <vt:lpstr>Our Funding Model</vt:lpstr>
      <vt:lpstr>What will bike share do for Springfield?</vt:lpstr>
      <vt:lpstr>What is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Bike Share</dc:title>
  <dc:creator>David Hutchison</dc:creator>
  <cp:lastModifiedBy>Natasha Longpine</cp:lastModifiedBy>
  <cp:revision>11</cp:revision>
  <cp:lastPrinted>2019-02-27T16:32:42Z</cp:lastPrinted>
  <dcterms:modified xsi:type="dcterms:W3CDTF">2019-02-27T21:14:48Z</dcterms:modified>
</cp:coreProperties>
</file>