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60" r:id="rId4"/>
    <p:sldId id="261" r:id="rId5"/>
    <p:sldId id="277" r:id="rId6"/>
    <p:sldId id="279" r:id="rId7"/>
    <p:sldId id="259" r:id="rId8"/>
    <p:sldId id="287" r:id="rId9"/>
    <p:sldId id="284" r:id="rId10"/>
    <p:sldId id="300" r:id="rId11"/>
    <p:sldId id="303" r:id="rId12"/>
    <p:sldId id="305" r:id="rId13"/>
    <p:sldId id="306" r:id="rId14"/>
    <p:sldId id="304" r:id="rId15"/>
    <p:sldId id="275" r:id="rId16"/>
    <p:sldId id="301" r:id="rId17"/>
    <p:sldId id="302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Roadway/Bike/Ped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6130654168113959E-2"/>
                  <c:y val="-0.100355584561637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3C-4913-9C28-A45BF6E5B17C}"/>
                </c:ext>
              </c:extLst>
            </c:dLbl>
            <c:dLbl>
              <c:idx val="1"/>
              <c:layout>
                <c:manualLayout>
                  <c:x val="5.4687499999999944E-2"/>
                  <c:y val="-3.5156247837337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3C-4913-9C28-A45BF6E5B17C}"/>
                </c:ext>
              </c:extLst>
            </c:dLbl>
            <c:dLbl>
              <c:idx val="2"/>
              <c:layout>
                <c:manualLayout>
                  <c:x val="-1.5625E-2"/>
                  <c:y val="-7.7343745242141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3C-4913-9C28-A45BF6E5B17C}"/>
                </c:ext>
              </c:extLst>
            </c:dLbl>
            <c:dLbl>
              <c:idx val="3"/>
              <c:layout>
                <c:manualLayout>
                  <c:x val="-3.2812500000000001E-2"/>
                  <c:y val="-0.112499993079478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3C-4913-9C28-A45BF6E5B17C}"/>
                </c:ext>
              </c:extLst>
            </c:dLbl>
            <c:numFmt formatCode="&quot;$&quot;#,##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176420695</c:v>
                </c:pt>
                <c:pt idx="1">
                  <c:v>52190509</c:v>
                </c:pt>
                <c:pt idx="2">
                  <c:v>72829599</c:v>
                </c:pt>
                <c:pt idx="3">
                  <c:v>39142051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A3C-4913-9C28-A45BF6E5B1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Transit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2500000000000001E-2"/>
                  <c:y val="-8.6718744665431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3C-4913-9C28-A45BF6E5B17C}"/>
                </c:ext>
              </c:extLst>
            </c:dLbl>
            <c:dLbl>
              <c:idx val="1"/>
              <c:layout>
                <c:manualLayout>
                  <c:x val="-2.0312500000000056E-2"/>
                  <c:y val="-8.4374994809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3C-4913-9C28-A45BF6E5B17C}"/>
                </c:ext>
              </c:extLst>
            </c:dLbl>
            <c:dLbl>
              <c:idx val="2"/>
              <c:layout>
                <c:manualLayout>
                  <c:x val="-7.8125000000001145E-3"/>
                  <c:y val="-8.906249452125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3C-4913-9C28-A45BF6E5B17C}"/>
                </c:ext>
              </c:extLst>
            </c:dLbl>
            <c:dLbl>
              <c:idx val="3"/>
              <c:layout>
                <c:manualLayout>
                  <c:x val="-1.7187499999999887E-2"/>
                  <c:y val="-8.906249452125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A3C-4913-9C28-A45BF6E5B17C}"/>
                </c:ext>
              </c:extLst>
            </c:dLbl>
            <c:numFmt formatCode="&quot;$&quot;#,##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Sheet1!$C$2:$C$5</c:f>
              <c:numCache>
                <c:formatCode>"$"#,##0_);[Red]\("$"#,##0\)</c:formatCode>
                <c:ptCount val="4"/>
                <c:pt idx="0">
                  <c:v>10911090</c:v>
                </c:pt>
                <c:pt idx="1">
                  <c:v>4734796</c:v>
                </c:pt>
                <c:pt idx="2" formatCode="General">
                  <c:v>4825043</c:v>
                </c:pt>
                <c:pt idx="3" formatCode="General">
                  <c:v>8142693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A3C-4913-9C28-A45BF6E5B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5722160"/>
        <c:axId val="225722552"/>
      </c:lineChart>
      <c:catAx>
        <c:axId val="22572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722552"/>
        <c:crosses val="autoZero"/>
        <c:auto val="1"/>
        <c:lblAlgn val="ctr"/>
        <c:lblOffset val="100"/>
        <c:noMultiLvlLbl val="0"/>
      </c:catAx>
      <c:valAx>
        <c:axId val="225722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72216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8.8630669122670026E-3"/>
                <c:y val="0.35730900072091804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>
      <a:outerShdw blurRad="50800" dist="38100" algn="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FAA Eligible</c:v>
                </c:pt>
                <c:pt idx="1">
                  <c:v>FHWA/MoDOT Eligible</c:v>
                </c:pt>
                <c:pt idx="2">
                  <c:v>FTA Eligible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28830000</c:v>
                </c:pt>
                <c:pt idx="1">
                  <c:v>236066371</c:v>
                </c:pt>
                <c:pt idx="2" formatCode="&quot;$&quot;#,##0_);[Red]\(&quot;$&quot;#,##0\)">
                  <c:v>30606185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78-4292-A499-1334A22CB5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FAA Eligible</c:v>
                </c:pt>
                <c:pt idx="1">
                  <c:v>FHWA/MoDOT Eligible</c:v>
                </c:pt>
                <c:pt idx="2">
                  <c:v>FTA Eligible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14015000</c:v>
                </c:pt>
                <c:pt idx="1">
                  <c:v>50521137</c:v>
                </c:pt>
                <c:pt idx="2" formatCode="&quot;$&quot;#,##0_);[Red]\(&quot;$&quot;#,##0\)">
                  <c:v>13218906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78-4292-A499-1334A22CB5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FAA Eligible</c:v>
                </c:pt>
                <c:pt idx="1">
                  <c:v>FHWA/MoDOT Eligible</c:v>
                </c:pt>
                <c:pt idx="2">
                  <c:v>FTA Eligible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3888889</c:v>
                </c:pt>
                <c:pt idx="1">
                  <c:v>70002427</c:v>
                </c:pt>
                <c:pt idx="2" formatCode="&quot;$&quot;#,##0_);[Red]\(&quot;$&quot;#,##0\)">
                  <c:v>16576287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78-4292-A499-1334A22CB56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2028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FAA Eligible</c:v>
                </c:pt>
                <c:pt idx="1">
                  <c:v>FHWA/MoDOT Eligible</c:v>
                </c:pt>
                <c:pt idx="2">
                  <c:v>FTA Eligible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24090000</c:v>
                </c:pt>
                <c:pt idx="1">
                  <c:v>38366877</c:v>
                </c:pt>
                <c:pt idx="2" formatCode="&quot;$&quot;#,##0_);[Red]\(&quot;$&quot;#,##0\)">
                  <c:v>12164035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78-4292-A499-1334A22CB5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1595160"/>
        <c:axId val="225722944"/>
      </c:barChart>
      <c:catAx>
        <c:axId val="221595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722944"/>
        <c:crosses val="autoZero"/>
        <c:auto val="1"/>
        <c:lblAlgn val="ctr"/>
        <c:lblOffset val="100"/>
        <c:noMultiLvlLbl val="0"/>
      </c:catAx>
      <c:valAx>
        <c:axId val="22572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59516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993105833059201E-2"/>
                <c:y val="0.42409526118314211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020895894015854"/>
          <c:y val="0.92876491978876607"/>
          <c:w val="0.49140392074370925"/>
          <c:h val="6.38046831393954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Programmed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DE10-4628-B8B7-7C7B064CA66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DE10-4628-B8B7-7C7B064CA66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DE10-4628-B8B7-7C7B064CA66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DE10-4628-B8B7-7C7B064CA668}"/>
              </c:ext>
            </c:extLst>
          </c:dPt>
          <c:dLbls>
            <c:dLbl>
              <c:idx val="0"/>
              <c:layout>
                <c:manualLayout>
                  <c:x val="-0.32833606209674482"/>
                  <c:y val="2.34759401189768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10-4628-B8B7-7C7B064CA668}"/>
                </c:ext>
              </c:extLst>
            </c:dLbl>
            <c:dLbl>
              <c:idx val="1"/>
              <c:layout>
                <c:manualLayout>
                  <c:x val="0.12816626985355381"/>
                  <c:y val="3.051872215466984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10-4628-B8B7-7C7B064CA668}"/>
                </c:ext>
              </c:extLst>
            </c:dLbl>
            <c:dLbl>
              <c:idx val="2"/>
              <c:layout>
                <c:manualLayout>
                  <c:x val="9.9364860897698984E-2"/>
                  <c:y val="0.1784171449042237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10-4628-B8B7-7C7B064CA66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FDEEAB2-446C-4CDC-9FFE-516011BD2AB3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</a:t>
                    </a:r>
                  </a:p>
                  <a:p>
                    <a:fld id="{AFC390AF-EB84-49BD-A4E6-F87889AB9E76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E10-4628-B8B7-7C7B064CA668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OTO Sponsored Projects</c:v>
                </c:pt>
                <c:pt idx="1">
                  <c:v>Cost Shares</c:v>
                </c:pt>
                <c:pt idx="2">
                  <c:v>LPA Sponsored Projects</c:v>
                </c:pt>
                <c:pt idx="3">
                  <c:v>MoDOT Sponsored Projects</c:v>
                </c:pt>
              </c:strCache>
            </c:strRef>
          </c:cat>
          <c:val>
            <c:numRef>
              <c:f>Sheet1!$B$2:$B$5</c:f>
              <c:numCache>
                <c:formatCode>"$"#,##0_);\("$"#,##0\)</c:formatCode>
                <c:ptCount val="4"/>
                <c:pt idx="0">
                  <c:v>2312732</c:v>
                </c:pt>
                <c:pt idx="1">
                  <c:v>24683477</c:v>
                </c:pt>
                <c:pt idx="2">
                  <c:v>47043803</c:v>
                </c:pt>
                <c:pt idx="3">
                  <c:v>295140506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10-4628-B8B7-7C7B064CA66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691CD-9EAC-4090-8F1D-3C7437ABA0F9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62836CE9-8705-4887-B26D-B542063F9300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LRTP</a:t>
          </a:r>
        </a:p>
      </dgm:t>
    </dgm:pt>
    <dgm:pt modelId="{1B48B936-A073-4BC2-BA2B-62F0D4B08559}" type="parTrans" cxnId="{E7C1E0DF-5FDE-4CD8-A297-910071D6B560}">
      <dgm:prSet/>
      <dgm:spPr/>
      <dgm:t>
        <a:bodyPr/>
        <a:lstStyle/>
        <a:p>
          <a:endParaRPr lang="en-US"/>
        </a:p>
      </dgm:t>
    </dgm:pt>
    <dgm:pt modelId="{90B84FFD-361A-4FA7-9353-771AAE3704D0}" type="sibTrans" cxnId="{E7C1E0DF-5FDE-4CD8-A297-910071D6B560}">
      <dgm:prSet/>
      <dgm:spPr/>
      <dgm:t>
        <a:bodyPr/>
        <a:lstStyle/>
        <a:p>
          <a:endParaRPr lang="en-US"/>
        </a:p>
      </dgm:t>
    </dgm:pt>
    <dgm:pt modelId="{AF897643-BB48-49BB-B17E-78EA7414B456}">
      <dgm:prSet phldrT="[Text]"/>
      <dgm:spPr/>
      <dgm:t>
        <a:bodyPr/>
        <a:lstStyle/>
        <a:p>
          <a:r>
            <a:rPr lang="en-US" dirty="0"/>
            <a:t>TIP</a:t>
          </a:r>
        </a:p>
      </dgm:t>
    </dgm:pt>
    <dgm:pt modelId="{6780580B-540A-452C-ABE9-E3C9C0B02E39}" type="parTrans" cxnId="{6467A0E3-23E3-4B63-83B2-8F68AED541D8}">
      <dgm:prSet/>
      <dgm:spPr/>
      <dgm:t>
        <a:bodyPr/>
        <a:lstStyle/>
        <a:p>
          <a:endParaRPr lang="en-US"/>
        </a:p>
      </dgm:t>
    </dgm:pt>
    <dgm:pt modelId="{CD6B2537-7A41-4D22-AFC6-CE853918679F}" type="sibTrans" cxnId="{6467A0E3-23E3-4B63-83B2-8F68AED541D8}">
      <dgm:prSet/>
      <dgm:spPr/>
      <dgm:t>
        <a:bodyPr/>
        <a:lstStyle/>
        <a:p>
          <a:endParaRPr lang="en-US"/>
        </a:p>
      </dgm:t>
    </dgm:pt>
    <dgm:pt modelId="{A186B73A-5C38-4E0D-83B9-D48569B415C7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Construction</a:t>
          </a:r>
        </a:p>
      </dgm:t>
    </dgm:pt>
    <dgm:pt modelId="{4D8B7631-2792-4687-822A-9B05CDCA4E6D}" type="parTrans" cxnId="{188A9F82-B9DB-4E47-8411-B2E63A0F12B2}">
      <dgm:prSet/>
      <dgm:spPr/>
      <dgm:t>
        <a:bodyPr/>
        <a:lstStyle/>
        <a:p>
          <a:endParaRPr lang="en-US"/>
        </a:p>
      </dgm:t>
    </dgm:pt>
    <dgm:pt modelId="{4E4B96B9-D397-46F8-B063-8B666F10A972}" type="sibTrans" cxnId="{188A9F82-B9DB-4E47-8411-B2E63A0F12B2}">
      <dgm:prSet/>
      <dgm:spPr/>
      <dgm:t>
        <a:bodyPr/>
        <a:lstStyle/>
        <a:p>
          <a:endParaRPr lang="en-US"/>
        </a:p>
      </dgm:t>
    </dgm:pt>
    <dgm:pt modelId="{31AB0EF5-FE11-47D9-B152-EFF96CFF4837}" type="pres">
      <dgm:prSet presAssocID="{388691CD-9EAC-4090-8F1D-3C7437ABA0F9}" presName="Name0" presStyleCnt="0">
        <dgm:presLayoutVars>
          <dgm:dir/>
          <dgm:animLvl val="lvl"/>
          <dgm:resizeHandles val="exact"/>
        </dgm:presLayoutVars>
      </dgm:prSet>
      <dgm:spPr/>
    </dgm:pt>
    <dgm:pt modelId="{5EDBBE8A-61EA-4B8C-AAD4-8E36BFE9B199}" type="pres">
      <dgm:prSet presAssocID="{62836CE9-8705-4887-B26D-B542063F930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FCA5346-E912-4570-A56E-77B8530769DF}" type="pres">
      <dgm:prSet presAssocID="{90B84FFD-361A-4FA7-9353-771AAE3704D0}" presName="parTxOnlySpace" presStyleCnt="0"/>
      <dgm:spPr/>
    </dgm:pt>
    <dgm:pt modelId="{2FCA1558-56BC-4A38-89E5-23B4181AF4CC}" type="pres">
      <dgm:prSet presAssocID="{AF897643-BB48-49BB-B17E-78EA7414B45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6509E4A-7270-4AD9-B64E-6AE1D5525054}" type="pres">
      <dgm:prSet presAssocID="{CD6B2537-7A41-4D22-AFC6-CE853918679F}" presName="parTxOnlySpace" presStyleCnt="0"/>
      <dgm:spPr/>
    </dgm:pt>
    <dgm:pt modelId="{13B6DA70-E9B0-47A8-A7AE-737145C1C473}" type="pres">
      <dgm:prSet presAssocID="{A186B73A-5C38-4E0D-83B9-D48569B415C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E61D41B-03BB-44E0-B06D-6E2BF96D4DAF}" type="presOf" srcId="{62836CE9-8705-4887-B26D-B542063F9300}" destId="{5EDBBE8A-61EA-4B8C-AAD4-8E36BFE9B199}" srcOrd="0" destOrd="0" presId="urn:microsoft.com/office/officeart/2005/8/layout/chevron1"/>
    <dgm:cxn modelId="{36E7FC34-84CF-4C4F-8933-43163CAEE8EF}" type="presOf" srcId="{AF897643-BB48-49BB-B17E-78EA7414B456}" destId="{2FCA1558-56BC-4A38-89E5-23B4181AF4CC}" srcOrd="0" destOrd="0" presId="urn:microsoft.com/office/officeart/2005/8/layout/chevron1"/>
    <dgm:cxn modelId="{DFF44738-5C1D-4447-BDBD-3E909F0DCC88}" type="presOf" srcId="{388691CD-9EAC-4090-8F1D-3C7437ABA0F9}" destId="{31AB0EF5-FE11-47D9-B152-EFF96CFF4837}" srcOrd="0" destOrd="0" presId="urn:microsoft.com/office/officeart/2005/8/layout/chevron1"/>
    <dgm:cxn modelId="{AC22827A-C445-454B-A088-6D4DE5846F83}" type="presOf" srcId="{A186B73A-5C38-4E0D-83B9-D48569B415C7}" destId="{13B6DA70-E9B0-47A8-A7AE-737145C1C473}" srcOrd="0" destOrd="0" presId="urn:microsoft.com/office/officeart/2005/8/layout/chevron1"/>
    <dgm:cxn modelId="{188A9F82-B9DB-4E47-8411-B2E63A0F12B2}" srcId="{388691CD-9EAC-4090-8F1D-3C7437ABA0F9}" destId="{A186B73A-5C38-4E0D-83B9-D48569B415C7}" srcOrd="2" destOrd="0" parTransId="{4D8B7631-2792-4687-822A-9B05CDCA4E6D}" sibTransId="{4E4B96B9-D397-46F8-B063-8B666F10A972}"/>
    <dgm:cxn modelId="{E7C1E0DF-5FDE-4CD8-A297-910071D6B560}" srcId="{388691CD-9EAC-4090-8F1D-3C7437ABA0F9}" destId="{62836CE9-8705-4887-B26D-B542063F9300}" srcOrd="0" destOrd="0" parTransId="{1B48B936-A073-4BC2-BA2B-62F0D4B08559}" sibTransId="{90B84FFD-361A-4FA7-9353-771AAE3704D0}"/>
    <dgm:cxn modelId="{6467A0E3-23E3-4B63-83B2-8F68AED541D8}" srcId="{388691CD-9EAC-4090-8F1D-3C7437ABA0F9}" destId="{AF897643-BB48-49BB-B17E-78EA7414B456}" srcOrd="1" destOrd="0" parTransId="{6780580B-540A-452C-ABE9-E3C9C0B02E39}" sibTransId="{CD6B2537-7A41-4D22-AFC6-CE853918679F}"/>
    <dgm:cxn modelId="{080A10DD-A7EF-4164-9C90-8A62D3CA4E55}" type="presParOf" srcId="{31AB0EF5-FE11-47D9-B152-EFF96CFF4837}" destId="{5EDBBE8A-61EA-4B8C-AAD4-8E36BFE9B199}" srcOrd="0" destOrd="0" presId="urn:microsoft.com/office/officeart/2005/8/layout/chevron1"/>
    <dgm:cxn modelId="{B3E2E480-6697-420C-9191-EEE0FABAFD59}" type="presParOf" srcId="{31AB0EF5-FE11-47D9-B152-EFF96CFF4837}" destId="{4FCA5346-E912-4570-A56E-77B8530769DF}" srcOrd="1" destOrd="0" presId="urn:microsoft.com/office/officeart/2005/8/layout/chevron1"/>
    <dgm:cxn modelId="{761B6FEA-3373-4E0E-8513-D628864E6619}" type="presParOf" srcId="{31AB0EF5-FE11-47D9-B152-EFF96CFF4837}" destId="{2FCA1558-56BC-4A38-89E5-23B4181AF4CC}" srcOrd="2" destOrd="0" presId="urn:microsoft.com/office/officeart/2005/8/layout/chevron1"/>
    <dgm:cxn modelId="{FDBC8D02-5C2A-4C50-967B-BA1F8605A44A}" type="presParOf" srcId="{31AB0EF5-FE11-47D9-B152-EFF96CFF4837}" destId="{46509E4A-7270-4AD9-B64E-6AE1D5525054}" srcOrd="3" destOrd="0" presId="urn:microsoft.com/office/officeart/2005/8/layout/chevron1"/>
    <dgm:cxn modelId="{FD5C3C09-C270-411E-90FC-5BFF604A7335}" type="presParOf" srcId="{31AB0EF5-FE11-47D9-B152-EFF96CFF4837}" destId="{13B6DA70-E9B0-47A8-A7AE-737145C1C47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9DE2C0-F90C-4923-B438-A5F12CF9A9E2}" type="doc">
      <dgm:prSet loTypeId="urn:microsoft.com/office/officeart/2009/3/layout/Pie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4FDB8E-26D1-4CE5-97DE-275A64759300}">
      <dgm:prSet phldrT="[Text]"/>
      <dgm:spPr/>
      <dgm:t>
        <a:bodyPr/>
        <a:lstStyle/>
        <a:p>
          <a:r>
            <a:rPr lang="en-US" dirty="0"/>
            <a:t>Public Input prior to TIP Development</a:t>
          </a:r>
        </a:p>
      </dgm:t>
    </dgm:pt>
    <dgm:pt modelId="{DD078B4B-FB3F-403B-92B2-AC67379919A2}" type="parTrans" cxnId="{72420FFB-FABD-44C1-A835-B340737DF541}">
      <dgm:prSet/>
      <dgm:spPr/>
      <dgm:t>
        <a:bodyPr/>
        <a:lstStyle/>
        <a:p>
          <a:endParaRPr lang="en-US"/>
        </a:p>
      </dgm:t>
    </dgm:pt>
    <dgm:pt modelId="{1F195E35-36D3-4F4D-95B8-68855F6E4287}" type="sibTrans" cxnId="{72420FFB-FABD-44C1-A835-B340737DF541}">
      <dgm:prSet/>
      <dgm:spPr/>
      <dgm:t>
        <a:bodyPr/>
        <a:lstStyle/>
        <a:p>
          <a:endParaRPr lang="en-US"/>
        </a:p>
      </dgm:t>
    </dgm:pt>
    <dgm:pt modelId="{C690E4FC-8E9F-4E92-B7E1-2F47950A26CD}">
      <dgm:prSet/>
      <dgm:spPr/>
      <dgm:t>
        <a:bodyPr/>
        <a:lstStyle/>
        <a:p>
          <a:r>
            <a:rPr lang="en-US" dirty="0"/>
            <a:t>Draft for Public Comment</a:t>
          </a:r>
        </a:p>
      </dgm:t>
    </dgm:pt>
    <dgm:pt modelId="{4B2FDFC9-D53D-42A7-BF8C-16E487BB8E6B}" type="sibTrans" cxnId="{6DF2851C-7D9B-4195-9885-38E78C47E525}">
      <dgm:prSet/>
      <dgm:spPr/>
      <dgm:t>
        <a:bodyPr/>
        <a:lstStyle/>
        <a:p>
          <a:endParaRPr lang="en-US"/>
        </a:p>
      </dgm:t>
    </dgm:pt>
    <dgm:pt modelId="{3E3FBD38-0897-4AEC-927B-D16D4860EFBB}" type="parTrans" cxnId="{6DF2851C-7D9B-4195-9885-38E78C47E525}">
      <dgm:prSet/>
      <dgm:spPr/>
      <dgm:t>
        <a:bodyPr/>
        <a:lstStyle/>
        <a:p>
          <a:endParaRPr lang="en-US"/>
        </a:p>
      </dgm:t>
    </dgm:pt>
    <dgm:pt modelId="{9DC347C2-D963-4FBD-8085-E137CD7FC454}">
      <dgm:prSet/>
      <dgm:spPr/>
      <dgm:t>
        <a:bodyPr/>
        <a:lstStyle/>
        <a:p>
          <a:r>
            <a:rPr lang="en-US" dirty="0"/>
            <a:t>TPC Recommendation to BOD</a:t>
          </a:r>
        </a:p>
      </dgm:t>
    </dgm:pt>
    <dgm:pt modelId="{BB5D5DF3-8BF2-4C17-A6CE-13DAD21AAE60}" type="parTrans" cxnId="{7DF79172-36B1-48EF-9B07-47CA660EE445}">
      <dgm:prSet/>
      <dgm:spPr/>
      <dgm:t>
        <a:bodyPr/>
        <a:lstStyle/>
        <a:p>
          <a:endParaRPr lang="en-US"/>
        </a:p>
      </dgm:t>
    </dgm:pt>
    <dgm:pt modelId="{E9DFA410-94A0-4BD3-A263-0B97E7611645}" type="sibTrans" cxnId="{7DF79172-36B1-48EF-9B07-47CA660EE445}">
      <dgm:prSet/>
      <dgm:spPr/>
      <dgm:t>
        <a:bodyPr/>
        <a:lstStyle/>
        <a:p>
          <a:endParaRPr lang="en-US"/>
        </a:p>
      </dgm:t>
    </dgm:pt>
    <dgm:pt modelId="{DDF3C9D8-B107-459A-B961-F268791C9320}">
      <dgm:prSet/>
      <dgm:spPr/>
      <dgm:t>
        <a:bodyPr/>
        <a:lstStyle/>
        <a:p>
          <a:r>
            <a:rPr lang="en-US" dirty="0"/>
            <a:t>BOD Approval</a:t>
          </a:r>
        </a:p>
      </dgm:t>
    </dgm:pt>
    <dgm:pt modelId="{26AEDDD3-367B-4195-A55C-1B43D52EDBA6}" type="parTrans" cxnId="{0F3763F8-A083-4BD3-8CEB-FDF677FDAA9C}">
      <dgm:prSet/>
      <dgm:spPr/>
      <dgm:t>
        <a:bodyPr/>
        <a:lstStyle/>
        <a:p>
          <a:endParaRPr lang="en-US"/>
        </a:p>
      </dgm:t>
    </dgm:pt>
    <dgm:pt modelId="{15A5CC8D-4C7A-43B4-B145-DDF4266468BB}" type="sibTrans" cxnId="{0F3763F8-A083-4BD3-8CEB-FDF677FDAA9C}">
      <dgm:prSet/>
      <dgm:spPr/>
      <dgm:t>
        <a:bodyPr/>
        <a:lstStyle/>
        <a:p>
          <a:endParaRPr lang="en-US"/>
        </a:p>
      </dgm:t>
    </dgm:pt>
    <dgm:pt modelId="{6DF3B3D9-7C4B-4A5E-AAC7-79B6010510C0}">
      <dgm:prSet/>
      <dgm:spPr/>
      <dgm:t>
        <a:bodyPr/>
        <a:lstStyle/>
        <a:p>
          <a:r>
            <a:rPr lang="en-US" dirty="0"/>
            <a:t>ONEDOT Approval</a:t>
          </a:r>
        </a:p>
      </dgm:t>
    </dgm:pt>
    <dgm:pt modelId="{C4E57BA3-0586-46A4-9334-2A531991CC07}" type="parTrans" cxnId="{245A5DAD-FA83-4C57-9FEC-9638E18B3BDB}">
      <dgm:prSet/>
      <dgm:spPr/>
      <dgm:t>
        <a:bodyPr/>
        <a:lstStyle/>
        <a:p>
          <a:endParaRPr lang="en-US"/>
        </a:p>
      </dgm:t>
    </dgm:pt>
    <dgm:pt modelId="{142A41E7-3325-4148-85D7-EE8DC072DCF6}" type="sibTrans" cxnId="{245A5DAD-FA83-4C57-9FEC-9638E18B3BDB}">
      <dgm:prSet/>
      <dgm:spPr/>
      <dgm:t>
        <a:bodyPr/>
        <a:lstStyle/>
        <a:p>
          <a:endParaRPr lang="en-US"/>
        </a:p>
      </dgm:t>
    </dgm:pt>
    <dgm:pt modelId="{1F5B1F91-17BE-4A87-9EAA-E59F97EC44DD}">
      <dgm:prSet phldrT="[Text]"/>
      <dgm:spPr/>
      <dgm:t>
        <a:bodyPr/>
        <a:lstStyle/>
        <a:p>
          <a:r>
            <a:rPr lang="en-US"/>
            <a:t>Project </a:t>
          </a:r>
          <a:r>
            <a:rPr lang="en-US" dirty="0"/>
            <a:t>Solicitation</a:t>
          </a:r>
        </a:p>
      </dgm:t>
    </dgm:pt>
    <dgm:pt modelId="{7BDF368C-8899-4E34-8FD4-0DB853B478EC}" type="parTrans" cxnId="{91AA2184-EF19-4109-A766-E86F7B13F4FE}">
      <dgm:prSet/>
      <dgm:spPr/>
    </dgm:pt>
    <dgm:pt modelId="{9A49CA7A-5A20-4E0B-9458-E2F615334166}" type="sibTrans" cxnId="{91AA2184-EF19-4109-A766-E86F7B13F4FE}">
      <dgm:prSet/>
      <dgm:spPr/>
    </dgm:pt>
    <dgm:pt modelId="{C8A578ED-581D-46D2-B691-CCC93CDE6292}" type="pres">
      <dgm:prSet presAssocID="{5C9DE2C0-F90C-4923-B438-A5F12CF9A9E2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8CC789CF-7841-4765-AC41-74B1FE05EE49}" type="pres">
      <dgm:prSet presAssocID="{044FDB8E-26D1-4CE5-97DE-275A64759300}" presName="ParentComposite" presStyleCnt="0"/>
      <dgm:spPr/>
    </dgm:pt>
    <dgm:pt modelId="{DFC9B768-9F2F-4A3F-A956-9DD22C3943B5}" type="pres">
      <dgm:prSet presAssocID="{044FDB8E-26D1-4CE5-97DE-275A64759300}" presName="Chord" presStyleLbl="bgShp" presStyleIdx="0" presStyleCnt="6"/>
      <dgm:spPr/>
    </dgm:pt>
    <dgm:pt modelId="{EE1D9C8F-C3EA-4946-BD16-448DEB2B2919}" type="pres">
      <dgm:prSet presAssocID="{044FDB8E-26D1-4CE5-97DE-275A64759300}" presName="Pie" presStyleLbl="alignNode1" presStyleIdx="0" presStyleCnt="6"/>
      <dgm:spPr/>
    </dgm:pt>
    <dgm:pt modelId="{1C4EE504-1829-4E66-A25B-FAA4E377002C}" type="pres">
      <dgm:prSet presAssocID="{044FDB8E-26D1-4CE5-97DE-275A64759300}" presName="Parent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1C1DD0CD-2599-473C-AA01-668F37ED5C49}" type="pres">
      <dgm:prSet presAssocID="{1F5B1F91-17BE-4A87-9EAA-E59F97EC44DD}" presName="ParentComposite" presStyleCnt="0"/>
      <dgm:spPr/>
    </dgm:pt>
    <dgm:pt modelId="{65A7CA64-44D9-4B25-9512-878FEF384761}" type="pres">
      <dgm:prSet presAssocID="{1F5B1F91-17BE-4A87-9EAA-E59F97EC44DD}" presName="Chord" presStyleLbl="bgShp" presStyleIdx="1" presStyleCnt="6"/>
      <dgm:spPr/>
    </dgm:pt>
    <dgm:pt modelId="{88BEB15B-3054-410C-A9BF-6E16ECB3675A}" type="pres">
      <dgm:prSet presAssocID="{1F5B1F91-17BE-4A87-9EAA-E59F97EC44DD}" presName="Pie" presStyleLbl="alignNode1" presStyleIdx="1" presStyleCnt="6"/>
      <dgm:spPr/>
    </dgm:pt>
    <dgm:pt modelId="{16A324ED-774A-417A-B522-66D398F4C6A1}" type="pres">
      <dgm:prSet presAssocID="{1F5B1F91-17BE-4A87-9EAA-E59F97EC44DD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C466BD88-00EC-4B1F-BAF9-31A57298E977}" type="pres">
      <dgm:prSet presAssocID="{C690E4FC-8E9F-4E92-B7E1-2F47950A26CD}" presName="ParentComposite" presStyleCnt="0"/>
      <dgm:spPr/>
    </dgm:pt>
    <dgm:pt modelId="{47A4E840-E1F4-4595-AA09-72A1C8807CE8}" type="pres">
      <dgm:prSet presAssocID="{C690E4FC-8E9F-4E92-B7E1-2F47950A26CD}" presName="Chord" presStyleLbl="bgShp" presStyleIdx="2" presStyleCnt="6"/>
      <dgm:spPr/>
    </dgm:pt>
    <dgm:pt modelId="{8936D626-5FDC-4CFF-B742-4D6E6FA4BE15}" type="pres">
      <dgm:prSet presAssocID="{C690E4FC-8E9F-4E92-B7E1-2F47950A26CD}" presName="Pie" presStyleLbl="alignNode1" presStyleIdx="2" presStyleCnt="6"/>
      <dgm:spPr/>
    </dgm:pt>
    <dgm:pt modelId="{89945A5E-6B1B-4281-ACFE-533E41F62172}" type="pres">
      <dgm:prSet presAssocID="{C690E4FC-8E9F-4E92-B7E1-2F47950A26CD}" presName="Parent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727D9FEC-3295-49F9-8EA2-354930DDF67B}" type="pres">
      <dgm:prSet presAssocID="{9DC347C2-D963-4FBD-8085-E137CD7FC454}" presName="ParentComposite" presStyleCnt="0"/>
      <dgm:spPr/>
    </dgm:pt>
    <dgm:pt modelId="{6B3C7506-59C9-4C91-814C-3D14B47AD1C8}" type="pres">
      <dgm:prSet presAssocID="{9DC347C2-D963-4FBD-8085-E137CD7FC454}" presName="Chord" presStyleLbl="bgShp" presStyleIdx="3" presStyleCnt="6"/>
      <dgm:spPr/>
    </dgm:pt>
    <dgm:pt modelId="{F7636836-D20C-40DC-93FB-48F8D04FEEF0}" type="pres">
      <dgm:prSet presAssocID="{9DC347C2-D963-4FBD-8085-E137CD7FC454}" presName="Pie" presStyleLbl="alignNode1" presStyleIdx="3" presStyleCnt="6"/>
      <dgm:spPr/>
    </dgm:pt>
    <dgm:pt modelId="{A6AC80F9-6B6B-475C-A6DC-F89B52ED6C89}" type="pres">
      <dgm:prSet presAssocID="{9DC347C2-D963-4FBD-8085-E137CD7FC45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D0B58B24-3A7E-4C6B-B6D2-B520D32EE422}" type="pres">
      <dgm:prSet presAssocID="{DDF3C9D8-B107-459A-B961-F268791C9320}" presName="ParentComposite" presStyleCnt="0"/>
      <dgm:spPr/>
    </dgm:pt>
    <dgm:pt modelId="{1B1A7BBD-9047-4BAD-BF00-659F6AF2C305}" type="pres">
      <dgm:prSet presAssocID="{DDF3C9D8-B107-459A-B961-F268791C9320}" presName="Chord" presStyleLbl="bgShp" presStyleIdx="4" presStyleCnt="6"/>
      <dgm:spPr/>
    </dgm:pt>
    <dgm:pt modelId="{5FE0B90C-0517-4DCF-BDA1-189C5AF26B26}" type="pres">
      <dgm:prSet presAssocID="{DDF3C9D8-B107-459A-B961-F268791C9320}" presName="Pie" presStyleLbl="alignNode1" presStyleIdx="4" presStyleCnt="6"/>
      <dgm:spPr/>
    </dgm:pt>
    <dgm:pt modelId="{32B6A7E2-1EAC-49AC-A7F9-48A5E494FF57}" type="pres">
      <dgm:prSet presAssocID="{DDF3C9D8-B107-459A-B961-F268791C9320}" presName="Parent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E342E74C-0671-4E67-A6EE-32367321CBBD}" type="pres">
      <dgm:prSet presAssocID="{6DF3B3D9-7C4B-4A5E-AAC7-79B6010510C0}" presName="ParentComposite" presStyleCnt="0"/>
      <dgm:spPr/>
    </dgm:pt>
    <dgm:pt modelId="{707C90AA-F7BF-44D5-8FE3-02EF42D8B8F2}" type="pres">
      <dgm:prSet presAssocID="{6DF3B3D9-7C4B-4A5E-AAC7-79B6010510C0}" presName="Chord" presStyleLbl="bgShp" presStyleIdx="5" presStyleCnt="6"/>
      <dgm:spPr/>
    </dgm:pt>
    <dgm:pt modelId="{95808997-7AC4-429C-B959-E36B04DFE284}" type="pres">
      <dgm:prSet presAssocID="{6DF3B3D9-7C4B-4A5E-AAC7-79B6010510C0}" presName="Pie" presStyleLbl="alignNode1" presStyleIdx="5" presStyleCnt="6"/>
      <dgm:spPr/>
    </dgm:pt>
    <dgm:pt modelId="{BFDD4525-2286-436D-83D7-E5BDB0CC4F06}" type="pres">
      <dgm:prSet presAssocID="{6DF3B3D9-7C4B-4A5E-AAC7-79B6010510C0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FAA32708-5C18-41C0-872B-6B335406DF47}" type="presOf" srcId="{C690E4FC-8E9F-4E92-B7E1-2F47950A26CD}" destId="{89945A5E-6B1B-4281-ACFE-533E41F62172}" srcOrd="0" destOrd="0" presId="urn:microsoft.com/office/officeart/2009/3/layout/PieProcess"/>
    <dgm:cxn modelId="{6DF2851C-7D9B-4195-9885-38E78C47E525}" srcId="{5C9DE2C0-F90C-4923-B438-A5F12CF9A9E2}" destId="{C690E4FC-8E9F-4E92-B7E1-2F47950A26CD}" srcOrd="2" destOrd="0" parTransId="{3E3FBD38-0897-4AEC-927B-D16D4860EFBB}" sibTransId="{4B2FDFC9-D53D-42A7-BF8C-16E487BB8E6B}"/>
    <dgm:cxn modelId="{C2974020-E435-42F3-8AD1-F9443B36A385}" type="presOf" srcId="{1F5B1F91-17BE-4A87-9EAA-E59F97EC44DD}" destId="{16A324ED-774A-417A-B522-66D398F4C6A1}" srcOrd="0" destOrd="0" presId="urn:microsoft.com/office/officeart/2009/3/layout/PieProcess"/>
    <dgm:cxn modelId="{DD27D43F-224E-4415-B1C0-AA05648404AF}" type="presOf" srcId="{9DC347C2-D963-4FBD-8085-E137CD7FC454}" destId="{A6AC80F9-6B6B-475C-A6DC-F89B52ED6C89}" srcOrd="0" destOrd="0" presId="urn:microsoft.com/office/officeart/2009/3/layout/PieProcess"/>
    <dgm:cxn modelId="{7DF79172-36B1-48EF-9B07-47CA660EE445}" srcId="{5C9DE2C0-F90C-4923-B438-A5F12CF9A9E2}" destId="{9DC347C2-D963-4FBD-8085-E137CD7FC454}" srcOrd="3" destOrd="0" parTransId="{BB5D5DF3-8BF2-4C17-A6CE-13DAD21AAE60}" sibTransId="{E9DFA410-94A0-4BD3-A263-0B97E7611645}"/>
    <dgm:cxn modelId="{A7A6E956-604B-413C-8637-8C34EBCEACF8}" type="presOf" srcId="{6DF3B3D9-7C4B-4A5E-AAC7-79B6010510C0}" destId="{BFDD4525-2286-436D-83D7-E5BDB0CC4F06}" srcOrd="0" destOrd="0" presId="urn:microsoft.com/office/officeart/2009/3/layout/PieProcess"/>
    <dgm:cxn modelId="{91AA2184-EF19-4109-A766-E86F7B13F4FE}" srcId="{5C9DE2C0-F90C-4923-B438-A5F12CF9A9E2}" destId="{1F5B1F91-17BE-4A87-9EAA-E59F97EC44DD}" srcOrd="1" destOrd="0" parTransId="{7BDF368C-8899-4E34-8FD4-0DB853B478EC}" sibTransId="{9A49CA7A-5A20-4E0B-9458-E2F615334166}"/>
    <dgm:cxn modelId="{DB877AA4-6D88-443F-B3C5-3B498DEF34B5}" type="presOf" srcId="{044FDB8E-26D1-4CE5-97DE-275A64759300}" destId="{1C4EE504-1829-4E66-A25B-FAA4E377002C}" srcOrd="0" destOrd="0" presId="urn:microsoft.com/office/officeart/2009/3/layout/PieProcess"/>
    <dgm:cxn modelId="{245A5DAD-FA83-4C57-9FEC-9638E18B3BDB}" srcId="{5C9DE2C0-F90C-4923-B438-A5F12CF9A9E2}" destId="{6DF3B3D9-7C4B-4A5E-AAC7-79B6010510C0}" srcOrd="5" destOrd="0" parTransId="{C4E57BA3-0586-46A4-9334-2A531991CC07}" sibTransId="{142A41E7-3325-4148-85D7-EE8DC072DCF6}"/>
    <dgm:cxn modelId="{616180B3-E3BD-439B-9EDC-FBB9AA285A40}" type="presOf" srcId="{5C9DE2C0-F90C-4923-B438-A5F12CF9A9E2}" destId="{C8A578ED-581D-46D2-B691-CCC93CDE6292}" srcOrd="0" destOrd="0" presId="urn:microsoft.com/office/officeart/2009/3/layout/PieProcess"/>
    <dgm:cxn modelId="{FDC575E4-CCB3-46EF-9059-1E18DE05C51C}" type="presOf" srcId="{DDF3C9D8-B107-459A-B961-F268791C9320}" destId="{32B6A7E2-1EAC-49AC-A7F9-48A5E494FF57}" srcOrd="0" destOrd="0" presId="urn:microsoft.com/office/officeart/2009/3/layout/PieProcess"/>
    <dgm:cxn modelId="{0F3763F8-A083-4BD3-8CEB-FDF677FDAA9C}" srcId="{5C9DE2C0-F90C-4923-B438-A5F12CF9A9E2}" destId="{DDF3C9D8-B107-459A-B961-F268791C9320}" srcOrd="4" destOrd="0" parTransId="{26AEDDD3-367B-4195-A55C-1B43D52EDBA6}" sibTransId="{15A5CC8D-4C7A-43B4-B145-DDF4266468BB}"/>
    <dgm:cxn modelId="{72420FFB-FABD-44C1-A835-B340737DF541}" srcId="{5C9DE2C0-F90C-4923-B438-A5F12CF9A9E2}" destId="{044FDB8E-26D1-4CE5-97DE-275A64759300}" srcOrd="0" destOrd="0" parTransId="{DD078B4B-FB3F-403B-92B2-AC67379919A2}" sibTransId="{1F195E35-36D3-4F4D-95B8-68855F6E4287}"/>
    <dgm:cxn modelId="{FA701048-B34E-468D-B63C-0A9FE7E255FC}" type="presParOf" srcId="{C8A578ED-581D-46D2-B691-CCC93CDE6292}" destId="{8CC789CF-7841-4765-AC41-74B1FE05EE49}" srcOrd="0" destOrd="0" presId="urn:microsoft.com/office/officeart/2009/3/layout/PieProcess"/>
    <dgm:cxn modelId="{5D8CD6FA-18C7-4489-8422-3F15DD8063C9}" type="presParOf" srcId="{8CC789CF-7841-4765-AC41-74B1FE05EE49}" destId="{DFC9B768-9F2F-4A3F-A956-9DD22C3943B5}" srcOrd="0" destOrd="0" presId="urn:microsoft.com/office/officeart/2009/3/layout/PieProcess"/>
    <dgm:cxn modelId="{96EDB64D-0015-4888-870D-13679843F6A6}" type="presParOf" srcId="{8CC789CF-7841-4765-AC41-74B1FE05EE49}" destId="{EE1D9C8F-C3EA-4946-BD16-448DEB2B2919}" srcOrd="1" destOrd="0" presId="urn:microsoft.com/office/officeart/2009/3/layout/PieProcess"/>
    <dgm:cxn modelId="{8562C952-DD9F-4A3C-B446-0E98557075C3}" type="presParOf" srcId="{8CC789CF-7841-4765-AC41-74B1FE05EE49}" destId="{1C4EE504-1829-4E66-A25B-FAA4E377002C}" srcOrd="2" destOrd="0" presId="urn:microsoft.com/office/officeart/2009/3/layout/PieProcess"/>
    <dgm:cxn modelId="{C9796344-3CF3-49E6-98F4-235E433D13FE}" type="presParOf" srcId="{C8A578ED-581D-46D2-B691-CCC93CDE6292}" destId="{1C1DD0CD-2599-473C-AA01-668F37ED5C49}" srcOrd="1" destOrd="0" presId="urn:microsoft.com/office/officeart/2009/3/layout/PieProcess"/>
    <dgm:cxn modelId="{94FAF75F-FEA7-4929-8787-1169E1F4C444}" type="presParOf" srcId="{1C1DD0CD-2599-473C-AA01-668F37ED5C49}" destId="{65A7CA64-44D9-4B25-9512-878FEF384761}" srcOrd="0" destOrd="0" presId="urn:microsoft.com/office/officeart/2009/3/layout/PieProcess"/>
    <dgm:cxn modelId="{11448584-4F0A-4618-A5B4-66DB1EF3B691}" type="presParOf" srcId="{1C1DD0CD-2599-473C-AA01-668F37ED5C49}" destId="{88BEB15B-3054-410C-A9BF-6E16ECB3675A}" srcOrd="1" destOrd="0" presId="urn:microsoft.com/office/officeart/2009/3/layout/PieProcess"/>
    <dgm:cxn modelId="{8450B6A9-8AE4-4A06-A14F-30A35004C481}" type="presParOf" srcId="{1C1DD0CD-2599-473C-AA01-668F37ED5C49}" destId="{16A324ED-774A-417A-B522-66D398F4C6A1}" srcOrd="2" destOrd="0" presId="urn:microsoft.com/office/officeart/2009/3/layout/PieProcess"/>
    <dgm:cxn modelId="{210F40E8-D845-4605-A3BA-90790BB6C9D8}" type="presParOf" srcId="{C8A578ED-581D-46D2-B691-CCC93CDE6292}" destId="{C466BD88-00EC-4B1F-BAF9-31A57298E977}" srcOrd="2" destOrd="0" presId="urn:microsoft.com/office/officeart/2009/3/layout/PieProcess"/>
    <dgm:cxn modelId="{F09E7FE9-E962-4F8B-9F18-E7C18878E8FE}" type="presParOf" srcId="{C466BD88-00EC-4B1F-BAF9-31A57298E977}" destId="{47A4E840-E1F4-4595-AA09-72A1C8807CE8}" srcOrd="0" destOrd="0" presId="urn:microsoft.com/office/officeart/2009/3/layout/PieProcess"/>
    <dgm:cxn modelId="{611591D9-5731-4EBE-84F7-BCF63735E43D}" type="presParOf" srcId="{C466BD88-00EC-4B1F-BAF9-31A57298E977}" destId="{8936D626-5FDC-4CFF-B742-4D6E6FA4BE15}" srcOrd="1" destOrd="0" presId="urn:microsoft.com/office/officeart/2009/3/layout/PieProcess"/>
    <dgm:cxn modelId="{C9F269DD-AE50-4B7E-A339-951024DA28F9}" type="presParOf" srcId="{C466BD88-00EC-4B1F-BAF9-31A57298E977}" destId="{89945A5E-6B1B-4281-ACFE-533E41F62172}" srcOrd="2" destOrd="0" presId="urn:microsoft.com/office/officeart/2009/3/layout/PieProcess"/>
    <dgm:cxn modelId="{2BD0E65A-A2A4-4B64-8678-AF4D3D63D05D}" type="presParOf" srcId="{C8A578ED-581D-46D2-B691-CCC93CDE6292}" destId="{727D9FEC-3295-49F9-8EA2-354930DDF67B}" srcOrd="3" destOrd="0" presId="urn:microsoft.com/office/officeart/2009/3/layout/PieProcess"/>
    <dgm:cxn modelId="{03EFAF54-6E18-40DD-A45C-4ADCBFC69DA0}" type="presParOf" srcId="{727D9FEC-3295-49F9-8EA2-354930DDF67B}" destId="{6B3C7506-59C9-4C91-814C-3D14B47AD1C8}" srcOrd="0" destOrd="0" presId="urn:microsoft.com/office/officeart/2009/3/layout/PieProcess"/>
    <dgm:cxn modelId="{E467A191-CB5B-42D4-BB7C-FDC13B516479}" type="presParOf" srcId="{727D9FEC-3295-49F9-8EA2-354930DDF67B}" destId="{F7636836-D20C-40DC-93FB-48F8D04FEEF0}" srcOrd="1" destOrd="0" presId="urn:microsoft.com/office/officeart/2009/3/layout/PieProcess"/>
    <dgm:cxn modelId="{E0747938-4F3F-44D4-BCED-9EC8F00F69D3}" type="presParOf" srcId="{727D9FEC-3295-49F9-8EA2-354930DDF67B}" destId="{A6AC80F9-6B6B-475C-A6DC-F89B52ED6C89}" srcOrd="2" destOrd="0" presId="urn:microsoft.com/office/officeart/2009/3/layout/PieProcess"/>
    <dgm:cxn modelId="{4ECB45D3-A452-424A-BA11-C684B8033BDB}" type="presParOf" srcId="{C8A578ED-581D-46D2-B691-CCC93CDE6292}" destId="{D0B58B24-3A7E-4C6B-B6D2-B520D32EE422}" srcOrd="4" destOrd="0" presId="urn:microsoft.com/office/officeart/2009/3/layout/PieProcess"/>
    <dgm:cxn modelId="{F76611D8-4824-4722-95C2-5BE3CF64F2DA}" type="presParOf" srcId="{D0B58B24-3A7E-4C6B-B6D2-B520D32EE422}" destId="{1B1A7BBD-9047-4BAD-BF00-659F6AF2C305}" srcOrd="0" destOrd="0" presId="urn:microsoft.com/office/officeart/2009/3/layout/PieProcess"/>
    <dgm:cxn modelId="{2B2534C8-7BF3-4192-99A0-EAF1EE89E8C9}" type="presParOf" srcId="{D0B58B24-3A7E-4C6B-B6D2-B520D32EE422}" destId="{5FE0B90C-0517-4DCF-BDA1-189C5AF26B26}" srcOrd="1" destOrd="0" presId="urn:microsoft.com/office/officeart/2009/3/layout/PieProcess"/>
    <dgm:cxn modelId="{B3BD36BA-5EF8-42E6-BA08-39F94DFBA856}" type="presParOf" srcId="{D0B58B24-3A7E-4C6B-B6D2-B520D32EE422}" destId="{32B6A7E2-1EAC-49AC-A7F9-48A5E494FF57}" srcOrd="2" destOrd="0" presId="urn:microsoft.com/office/officeart/2009/3/layout/PieProcess"/>
    <dgm:cxn modelId="{DBF967BE-253D-4724-9A7C-4B0958E5CEDE}" type="presParOf" srcId="{C8A578ED-581D-46D2-B691-CCC93CDE6292}" destId="{E342E74C-0671-4E67-A6EE-32367321CBBD}" srcOrd="5" destOrd="0" presId="urn:microsoft.com/office/officeart/2009/3/layout/PieProcess"/>
    <dgm:cxn modelId="{A882E832-175F-4329-9793-C34D055FBEED}" type="presParOf" srcId="{E342E74C-0671-4E67-A6EE-32367321CBBD}" destId="{707C90AA-F7BF-44D5-8FE3-02EF42D8B8F2}" srcOrd="0" destOrd="0" presId="urn:microsoft.com/office/officeart/2009/3/layout/PieProcess"/>
    <dgm:cxn modelId="{64416562-8EF0-453E-9676-38AAEAAADC5C}" type="presParOf" srcId="{E342E74C-0671-4E67-A6EE-32367321CBBD}" destId="{95808997-7AC4-429C-B959-E36B04DFE284}" srcOrd="1" destOrd="0" presId="urn:microsoft.com/office/officeart/2009/3/layout/PieProcess"/>
    <dgm:cxn modelId="{F3182C44-F209-4EAC-9A7D-78F80AD31975}" type="presParOf" srcId="{E342E74C-0671-4E67-A6EE-32367321CBBD}" destId="{BFDD4525-2286-436D-83D7-E5BDB0CC4F06}" srcOrd="2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CFB81A-C959-4AA6-BC58-640DC92CAE0E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4E5211-B262-4F90-8E49-B560A8C237B4}">
      <dgm:prSet phldrT="[Text]"/>
      <dgm:spPr/>
      <dgm:t>
        <a:bodyPr/>
        <a:lstStyle/>
        <a:p>
          <a:r>
            <a:rPr lang="en-US" dirty="0"/>
            <a:t>Introduction</a:t>
          </a:r>
        </a:p>
      </dgm:t>
    </dgm:pt>
    <dgm:pt modelId="{AD799086-862F-48A8-9B0C-89807A44696B}" type="parTrans" cxnId="{8C2E4D96-BD47-4D89-BD6E-D7C88ED23C13}">
      <dgm:prSet/>
      <dgm:spPr/>
      <dgm:t>
        <a:bodyPr/>
        <a:lstStyle/>
        <a:p>
          <a:endParaRPr lang="en-US"/>
        </a:p>
      </dgm:t>
    </dgm:pt>
    <dgm:pt modelId="{7870B030-D7EC-48A8-B021-9D266FC0A52D}" type="sibTrans" cxnId="{8C2E4D96-BD47-4D89-BD6E-D7C88ED23C13}">
      <dgm:prSet/>
      <dgm:spPr/>
      <dgm:t>
        <a:bodyPr/>
        <a:lstStyle/>
        <a:p>
          <a:endParaRPr lang="en-US"/>
        </a:p>
      </dgm:t>
    </dgm:pt>
    <dgm:pt modelId="{448CE511-99F4-44B6-AC7A-F7C872977F9D}">
      <dgm:prSet phldrT="[Text]"/>
      <dgm:spPr/>
      <dgm:t>
        <a:bodyPr/>
        <a:lstStyle/>
        <a:p>
          <a:r>
            <a:rPr lang="en-US" dirty="0"/>
            <a:t>Status of Prior Projects</a:t>
          </a:r>
        </a:p>
      </dgm:t>
    </dgm:pt>
    <dgm:pt modelId="{70B14740-CA4D-4A80-B4DA-A8BA108899CF}" type="parTrans" cxnId="{90A4B552-9369-4FDA-92D5-966FF46A922C}">
      <dgm:prSet/>
      <dgm:spPr/>
      <dgm:t>
        <a:bodyPr/>
        <a:lstStyle/>
        <a:p>
          <a:endParaRPr lang="en-US"/>
        </a:p>
      </dgm:t>
    </dgm:pt>
    <dgm:pt modelId="{0178C990-377C-4174-B283-D02F6B5532AA}" type="sibTrans" cxnId="{90A4B552-9369-4FDA-92D5-966FF46A922C}">
      <dgm:prSet/>
      <dgm:spPr/>
      <dgm:t>
        <a:bodyPr/>
        <a:lstStyle/>
        <a:p>
          <a:endParaRPr lang="en-US"/>
        </a:p>
      </dgm:t>
    </dgm:pt>
    <dgm:pt modelId="{E8A1A43A-C1A2-48FB-92EB-876CFD24D2A8}">
      <dgm:prSet phldrT="[Text]"/>
      <dgm:spPr/>
      <dgm:t>
        <a:bodyPr/>
        <a:lstStyle/>
        <a:p>
          <a:r>
            <a:rPr lang="en-US" dirty="0"/>
            <a:t>Financial Capacity</a:t>
          </a:r>
        </a:p>
      </dgm:t>
    </dgm:pt>
    <dgm:pt modelId="{AE836EDE-FAD6-4AD4-B8D8-2DB7AA427001}" type="parTrans" cxnId="{3D14C0CA-08E3-4BD2-A103-CD5669A2FAE4}">
      <dgm:prSet/>
      <dgm:spPr/>
      <dgm:t>
        <a:bodyPr/>
        <a:lstStyle/>
        <a:p>
          <a:endParaRPr lang="en-US"/>
        </a:p>
      </dgm:t>
    </dgm:pt>
    <dgm:pt modelId="{6CBCDB4E-4BA5-4BE2-8893-A5E029BF3A41}" type="sibTrans" cxnId="{3D14C0CA-08E3-4BD2-A103-CD5669A2FAE4}">
      <dgm:prSet/>
      <dgm:spPr/>
      <dgm:t>
        <a:bodyPr/>
        <a:lstStyle/>
        <a:p>
          <a:endParaRPr lang="en-US"/>
        </a:p>
      </dgm:t>
    </dgm:pt>
    <dgm:pt modelId="{212ED2BE-DC55-4B64-81C3-2668BCE2E1B0}">
      <dgm:prSet phldrT="[Text]"/>
      <dgm:spPr/>
      <dgm:t>
        <a:bodyPr/>
        <a:lstStyle/>
        <a:p>
          <a:r>
            <a:rPr lang="en-US" dirty="0"/>
            <a:t>Federal Aviation Eligible Projects</a:t>
          </a:r>
        </a:p>
      </dgm:t>
    </dgm:pt>
    <dgm:pt modelId="{1F2C89EC-56CB-48FA-80CA-75FFB777EA5F}" type="parTrans" cxnId="{AC3012C4-ADD0-4A2D-99EB-45C5272BE726}">
      <dgm:prSet/>
      <dgm:spPr/>
      <dgm:t>
        <a:bodyPr/>
        <a:lstStyle/>
        <a:p>
          <a:endParaRPr lang="en-US"/>
        </a:p>
      </dgm:t>
    </dgm:pt>
    <dgm:pt modelId="{E81EABDB-42F2-4322-9128-A09C86E8A675}" type="sibTrans" cxnId="{AC3012C4-ADD0-4A2D-99EB-45C5272BE726}">
      <dgm:prSet/>
      <dgm:spPr/>
      <dgm:t>
        <a:bodyPr/>
        <a:lstStyle/>
        <a:p>
          <a:endParaRPr lang="en-US"/>
        </a:p>
      </dgm:t>
    </dgm:pt>
    <dgm:pt modelId="{DA8F5496-2B4D-4D2D-A1C4-DCB008801881}">
      <dgm:prSet phldrT="[Text]"/>
      <dgm:spPr/>
      <dgm:t>
        <a:bodyPr/>
        <a:lstStyle/>
        <a:p>
          <a:r>
            <a:rPr lang="en-US" dirty="0"/>
            <a:t>Federal Highway and MoDOT Eligible Projects</a:t>
          </a:r>
        </a:p>
      </dgm:t>
    </dgm:pt>
    <dgm:pt modelId="{98649556-E387-4FEB-99D0-BFC53915CE18}" type="parTrans" cxnId="{CD5155B1-1FF6-4938-AA31-03D93BC01115}">
      <dgm:prSet/>
      <dgm:spPr/>
      <dgm:t>
        <a:bodyPr/>
        <a:lstStyle/>
        <a:p>
          <a:endParaRPr lang="en-US"/>
        </a:p>
      </dgm:t>
    </dgm:pt>
    <dgm:pt modelId="{CB767542-F103-44DB-984E-44A05A14C8DE}" type="sibTrans" cxnId="{CD5155B1-1FF6-4938-AA31-03D93BC01115}">
      <dgm:prSet/>
      <dgm:spPr/>
      <dgm:t>
        <a:bodyPr/>
        <a:lstStyle/>
        <a:p>
          <a:endParaRPr lang="en-US"/>
        </a:p>
      </dgm:t>
    </dgm:pt>
    <dgm:pt modelId="{9EB59ED9-DEBA-4B3E-848E-AC994F954F26}">
      <dgm:prSet phldrT="[Text]"/>
      <dgm:spPr/>
      <dgm:t>
        <a:bodyPr/>
        <a:lstStyle/>
        <a:p>
          <a:r>
            <a:rPr lang="en-US" dirty="0"/>
            <a:t>Federal Transit Eligible Projects</a:t>
          </a:r>
        </a:p>
      </dgm:t>
    </dgm:pt>
    <dgm:pt modelId="{09C0B627-49F7-4810-8CA9-E2D9337AFDB7}" type="parTrans" cxnId="{5628505D-0E12-4D86-8EF4-846C24686C7B}">
      <dgm:prSet/>
      <dgm:spPr/>
      <dgm:t>
        <a:bodyPr/>
        <a:lstStyle/>
        <a:p>
          <a:endParaRPr lang="en-US"/>
        </a:p>
      </dgm:t>
    </dgm:pt>
    <dgm:pt modelId="{66DB7391-DC05-4019-9FBF-593EBCC536CC}" type="sibTrans" cxnId="{5628505D-0E12-4D86-8EF4-846C24686C7B}">
      <dgm:prSet/>
      <dgm:spPr/>
      <dgm:t>
        <a:bodyPr/>
        <a:lstStyle/>
        <a:p>
          <a:endParaRPr lang="en-US"/>
        </a:p>
      </dgm:t>
    </dgm:pt>
    <dgm:pt modelId="{44DC9290-C99E-46BF-BFE8-4E5B12571D19}">
      <dgm:prSet phldrT="[Text]"/>
      <dgm:spPr/>
      <dgm:t>
        <a:bodyPr/>
        <a:lstStyle/>
        <a:p>
          <a:r>
            <a:rPr lang="en-US" dirty="0"/>
            <a:t>Regulations and Certifications</a:t>
          </a:r>
        </a:p>
      </dgm:t>
    </dgm:pt>
    <dgm:pt modelId="{CC819561-B102-4F97-8198-A393877829A0}" type="parTrans" cxnId="{9B5C14FD-E9BE-4BE4-B37F-C377CE78B6F1}">
      <dgm:prSet/>
      <dgm:spPr/>
      <dgm:t>
        <a:bodyPr/>
        <a:lstStyle/>
        <a:p>
          <a:endParaRPr lang="en-US"/>
        </a:p>
      </dgm:t>
    </dgm:pt>
    <dgm:pt modelId="{1E779EB2-28F3-4AB2-9A0F-E54EC66D2CCC}" type="sibTrans" cxnId="{9B5C14FD-E9BE-4BE4-B37F-C377CE78B6F1}">
      <dgm:prSet/>
      <dgm:spPr/>
      <dgm:t>
        <a:bodyPr/>
        <a:lstStyle/>
        <a:p>
          <a:endParaRPr lang="en-US"/>
        </a:p>
      </dgm:t>
    </dgm:pt>
    <dgm:pt modelId="{52CCE015-0672-45FE-97FD-FEFEAD8BB1C7}">
      <dgm:prSet phldrT="[Text]"/>
      <dgm:spPr/>
      <dgm:t>
        <a:bodyPr/>
        <a:lstStyle/>
        <a:p>
          <a:r>
            <a:rPr lang="en-US" dirty="0"/>
            <a:t>Public Input</a:t>
          </a:r>
        </a:p>
      </dgm:t>
    </dgm:pt>
    <dgm:pt modelId="{BA0C859C-2F3E-4A0F-873D-10C2A280ADAB}" type="parTrans" cxnId="{76DAD3D3-CD07-4AB4-899A-01718492A6BC}">
      <dgm:prSet/>
      <dgm:spPr/>
      <dgm:t>
        <a:bodyPr/>
        <a:lstStyle/>
        <a:p>
          <a:endParaRPr lang="en-US"/>
        </a:p>
      </dgm:t>
    </dgm:pt>
    <dgm:pt modelId="{B6DDB01D-6F2A-4576-8444-628DC603B48C}" type="sibTrans" cxnId="{76DAD3D3-CD07-4AB4-899A-01718492A6BC}">
      <dgm:prSet/>
      <dgm:spPr/>
      <dgm:t>
        <a:bodyPr/>
        <a:lstStyle/>
        <a:p>
          <a:endParaRPr lang="en-US"/>
        </a:p>
      </dgm:t>
    </dgm:pt>
    <dgm:pt modelId="{816180DC-E58F-4E36-B2B8-F487A1C142F4}">
      <dgm:prSet phldrT="[Text]"/>
      <dgm:spPr/>
      <dgm:t>
        <a:bodyPr/>
        <a:lstStyle/>
        <a:p>
          <a:r>
            <a:rPr lang="en-US" dirty="0"/>
            <a:t>Performance Based Planning</a:t>
          </a:r>
        </a:p>
      </dgm:t>
    </dgm:pt>
    <dgm:pt modelId="{7DCFDEAF-66CB-45FB-8D0A-E86BDB187D93}" type="parTrans" cxnId="{F7249384-15BE-40DB-A0ED-0916157884B4}">
      <dgm:prSet/>
      <dgm:spPr/>
      <dgm:t>
        <a:bodyPr/>
        <a:lstStyle/>
        <a:p>
          <a:endParaRPr lang="en-US"/>
        </a:p>
      </dgm:t>
    </dgm:pt>
    <dgm:pt modelId="{CEEACFD0-3274-4880-8866-C38EDD8DB69E}" type="sibTrans" cxnId="{F7249384-15BE-40DB-A0ED-0916157884B4}">
      <dgm:prSet/>
      <dgm:spPr/>
      <dgm:t>
        <a:bodyPr/>
        <a:lstStyle/>
        <a:p>
          <a:endParaRPr lang="en-US"/>
        </a:p>
      </dgm:t>
    </dgm:pt>
    <dgm:pt modelId="{E5A0BCCD-848D-4C13-9C71-AAA3BE9933A7}" type="pres">
      <dgm:prSet presAssocID="{0ECFB81A-C959-4AA6-BC58-640DC92CAE0E}" presName="diagram" presStyleCnt="0">
        <dgm:presLayoutVars>
          <dgm:dir/>
          <dgm:resizeHandles val="exact"/>
        </dgm:presLayoutVars>
      </dgm:prSet>
      <dgm:spPr/>
    </dgm:pt>
    <dgm:pt modelId="{DF79F9F0-3B02-4295-BB17-5EA5043DB7EC}" type="pres">
      <dgm:prSet presAssocID="{D64E5211-B262-4F90-8E49-B560A8C237B4}" presName="node" presStyleLbl="node1" presStyleIdx="0" presStyleCnt="9">
        <dgm:presLayoutVars>
          <dgm:bulletEnabled val="1"/>
        </dgm:presLayoutVars>
      </dgm:prSet>
      <dgm:spPr/>
    </dgm:pt>
    <dgm:pt modelId="{32647291-91F9-4A8A-AA07-648316A2C957}" type="pres">
      <dgm:prSet presAssocID="{7870B030-D7EC-48A8-B021-9D266FC0A52D}" presName="sibTrans" presStyleCnt="0"/>
      <dgm:spPr/>
    </dgm:pt>
    <dgm:pt modelId="{5DEB67F2-8FB1-4149-9874-8C48C5322CA1}" type="pres">
      <dgm:prSet presAssocID="{816180DC-E58F-4E36-B2B8-F487A1C142F4}" presName="node" presStyleLbl="node1" presStyleIdx="1" presStyleCnt="9">
        <dgm:presLayoutVars>
          <dgm:bulletEnabled val="1"/>
        </dgm:presLayoutVars>
      </dgm:prSet>
      <dgm:spPr/>
    </dgm:pt>
    <dgm:pt modelId="{CB7B1F46-A529-45C7-892B-E03888C5455F}" type="pres">
      <dgm:prSet presAssocID="{CEEACFD0-3274-4880-8866-C38EDD8DB69E}" presName="sibTrans" presStyleCnt="0"/>
      <dgm:spPr/>
    </dgm:pt>
    <dgm:pt modelId="{7B34132E-FC8E-4FED-A29A-E7020914673D}" type="pres">
      <dgm:prSet presAssocID="{448CE511-99F4-44B6-AC7A-F7C872977F9D}" presName="node" presStyleLbl="node1" presStyleIdx="2" presStyleCnt="9">
        <dgm:presLayoutVars>
          <dgm:bulletEnabled val="1"/>
        </dgm:presLayoutVars>
      </dgm:prSet>
      <dgm:spPr/>
    </dgm:pt>
    <dgm:pt modelId="{A4672BA0-551A-4B15-B4D8-EB1277539C49}" type="pres">
      <dgm:prSet presAssocID="{0178C990-377C-4174-B283-D02F6B5532AA}" presName="sibTrans" presStyleCnt="0"/>
      <dgm:spPr/>
    </dgm:pt>
    <dgm:pt modelId="{E378F63E-C0DF-4548-9D11-B57DEE93A9CC}" type="pres">
      <dgm:prSet presAssocID="{212ED2BE-DC55-4B64-81C3-2668BCE2E1B0}" presName="node" presStyleLbl="node1" presStyleIdx="3" presStyleCnt="9">
        <dgm:presLayoutVars>
          <dgm:bulletEnabled val="1"/>
        </dgm:presLayoutVars>
      </dgm:prSet>
      <dgm:spPr/>
    </dgm:pt>
    <dgm:pt modelId="{CB234A63-48A7-4D14-96D7-5918D3957465}" type="pres">
      <dgm:prSet presAssocID="{E81EABDB-42F2-4322-9128-A09C86E8A675}" presName="sibTrans" presStyleCnt="0"/>
      <dgm:spPr/>
    </dgm:pt>
    <dgm:pt modelId="{696E4CCA-E8B9-4264-B2AE-A97EFE8D22EB}" type="pres">
      <dgm:prSet presAssocID="{DA8F5496-2B4D-4D2D-A1C4-DCB008801881}" presName="node" presStyleLbl="node1" presStyleIdx="4" presStyleCnt="9">
        <dgm:presLayoutVars>
          <dgm:bulletEnabled val="1"/>
        </dgm:presLayoutVars>
      </dgm:prSet>
      <dgm:spPr/>
    </dgm:pt>
    <dgm:pt modelId="{363E58BB-3585-4EA2-BD46-E78B59E25747}" type="pres">
      <dgm:prSet presAssocID="{CB767542-F103-44DB-984E-44A05A14C8DE}" presName="sibTrans" presStyleCnt="0"/>
      <dgm:spPr/>
    </dgm:pt>
    <dgm:pt modelId="{009315F8-9E45-4B9D-BD95-7474DCC40156}" type="pres">
      <dgm:prSet presAssocID="{9EB59ED9-DEBA-4B3E-848E-AC994F954F26}" presName="node" presStyleLbl="node1" presStyleIdx="5" presStyleCnt="9">
        <dgm:presLayoutVars>
          <dgm:bulletEnabled val="1"/>
        </dgm:presLayoutVars>
      </dgm:prSet>
      <dgm:spPr/>
    </dgm:pt>
    <dgm:pt modelId="{E907069E-ADAE-4163-A014-E947B7630F1D}" type="pres">
      <dgm:prSet presAssocID="{66DB7391-DC05-4019-9FBF-593EBCC536CC}" presName="sibTrans" presStyleCnt="0"/>
      <dgm:spPr/>
    </dgm:pt>
    <dgm:pt modelId="{52A3811F-A4BA-49FB-BD64-81C8B7733CC8}" type="pres">
      <dgm:prSet presAssocID="{E8A1A43A-C1A2-48FB-92EB-876CFD24D2A8}" presName="node" presStyleLbl="node1" presStyleIdx="6" presStyleCnt="9">
        <dgm:presLayoutVars>
          <dgm:bulletEnabled val="1"/>
        </dgm:presLayoutVars>
      </dgm:prSet>
      <dgm:spPr/>
    </dgm:pt>
    <dgm:pt modelId="{759F35E0-F095-482A-8367-1316E7C91DEC}" type="pres">
      <dgm:prSet presAssocID="{6CBCDB4E-4BA5-4BE2-8893-A5E029BF3A41}" presName="sibTrans" presStyleCnt="0"/>
      <dgm:spPr/>
    </dgm:pt>
    <dgm:pt modelId="{412929AD-4A12-4CB0-A152-26E70109EDD9}" type="pres">
      <dgm:prSet presAssocID="{44DC9290-C99E-46BF-BFE8-4E5B12571D19}" presName="node" presStyleLbl="node1" presStyleIdx="7" presStyleCnt="9">
        <dgm:presLayoutVars>
          <dgm:bulletEnabled val="1"/>
        </dgm:presLayoutVars>
      </dgm:prSet>
      <dgm:spPr/>
    </dgm:pt>
    <dgm:pt modelId="{77488B8A-D531-45A2-8A9D-72BC2A405B96}" type="pres">
      <dgm:prSet presAssocID="{1E779EB2-28F3-4AB2-9A0F-E54EC66D2CCC}" presName="sibTrans" presStyleCnt="0"/>
      <dgm:spPr/>
    </dgm:pt>
    <dgm:pt modelId="{BFAA4A7D-8EA4-427B-96D1-813E2D26903B}" type="pres">
      <dgm:prSet presAssocID="{52CCE015-0672-45FE-97FD-FEFEAD8BB1C7}" presName="node" presStyleLbl="node1" presStyleIdx="8" presStyleCnt="9">
        <dgm:presLayoutVars>
          <dgm:bulletEnabled val="1"/>
        </dgm:presLayoutVars>
      </dgm:prSet>
      <dgm:spPr/>
    </dgm:pt>
  </dgm:ptLst>
  <dgm:cxnLst>
    <dgm:cxn modelId="{8B995C14-947B-49C6-B0FC-6ACC073F0A40}" type="presOf" srcId="{212ED2BE-DC55-4B64-81C3-2668BCE2E1B0}" destId="{E378F63E-C0DF-4548-9D11-B57DEE93A9CC}" srcOrd="0" destOrd="0" presId="urn:microsoft.com/office/officeart/2005/8/layout/default"/>
    <dgm:cxn modelId="{5628505D-0E12-4D86-8EF4-846C24686C7B}" srcId="{0ECFB81A-C959-4AA6-BC58-640DC92CAE0E}" destId="{9EB59ED9-DEBA-4B3E-848E-AC994F954F26}" srcOrd="5" destOrd="0" parTransId="{09C0B627-49F7-4810-8CA9-E2D9337AFDB7}" sibTransId="{66DB7391-DC05-4019-9FBF-593EBCC536CC}"/>
    <dgm:cxn modelId="{42D09B41-3751-43F6-A511-57FFF83F0E4F}" type="presOf" srcId="{E8A1A43A-C1A2-48FB-92EB-876CFD24D2A8}" destId="{52A3811F-A4BA-49FB-BD64-81C8B7733CC8}" srcOrd="0" destOrd="0" presId="urn:microsoft.com/office/officeart/2005/8/layout/default"/>
    <dgm:cxn modelId="{BE51E54C-8F19-45F2-89F5-1718E4F3F2DD}" type="presOf" srcId="{9EB59ED9-DEBA-4B3E-848E-AC994F954F26}" destId="{009315F8-9E45-4B9D-BD95-7474DCC40156}" srcOrd="0" destOrd="0" presId="urn:microsoft.com/office/officeart/2005/8/layout/default"/>
    <dgm:cxn modelId="{90A4B552-9369-4FDA-92D5-966FF46A922C}" srcId="{0ECFB81A-C959-4AA6-BC58-640DC92CAE0E}" destId="{448CE511-99F4-44B6-AC7A-F7C872977F9D}" srcOrd="2" destOrd="0" parTransId="{70B14740-CA4D-4A80-B4DA-A8BA108899CF}" sibTransId="{0178C990-377C-4174-B283-D02F6B5532AA}"/>
    <dgm:cxn modelId="{EA08B77A-7700-4105-B756-BB530DC109E5}" type="presOf" srcId="{DA8F5496-2B4D-4D2D-A1C4-DCB008801881}" destId="{696E4CCA-E8B9-4264-B2AE-A97EFE8D22EB}" srcOrd="0" destOrd="0" presId="urn:microsoft.com/office/officeart/2005/8/layout/default"/>
    <dgm:cxn modelId="{F7249384-15BE-40DB-A0ED-0916157884B4}" srcId="{0ECFB81A-C959-4AA6-BC58-640DC92CAE0E}" destId="{816180DC-E58F-4E36-B2B8-F487A1C142F4}" srcOrd="1" destOrd="0" parTransId="{7DCFDEAF-66CB-45FB-8D0A-E86BDB187D93}" sibTransId="{CEEACFD0-3274-4880-8866-C38EDD8DB69E}"/>
    <dgm:cxn modelId="{B7AD7391-39E8-4B67-BC35-F5C25957D14A}" type="presOf" srcId="{448CE511-99F4-44B6-AC7A-F7C872977F9D}" destId="{7B34132E-FC8E-4FED-A29A-E7020914673D}" srcOrd="0" destOrd="0" presId="urn:microsoft.com/office/officeart/2005/8/layout/default"/>
    <dgm:cxn modelId="{0F59EA95-8F6B-46BF-9E02-B02702330791}" type="presOf" srcId="{44DC9290-C99E-46BF-BFE8-4E5B12571D19}" destId="{412929AD-4A12-4CB0-A152-26E70109EDD9}" srcOrd="0" destOrd="0" presId="urn:microsoft.com/office/officeart/2005/8/layout/default"/>
    <dgm:cxn modelId="{8C2E4D96-BD47-4D89-BD6E-D7C88ED23C13}" srcId="{0ECFB81A-C959-4AA6-BC58-640DC92CAE0E}" destId="{D64E5211-B262-4F90-8E49-B560A8C237B4}" srcOrd="0" destOrd="0" parTransId="{AD799086-862F-48A8-9B0C-89807A44696B}" sibTransId="{7870B030-D7EC-48A8-B021-9D266FC0A52D}"/>
    <dgm:cxn modelId="{CD80A6AA-A8F0-400A-9E44-DD9251BAFE53}" type="presOf" srcId="{0ECFB81A-C959-4AA6-BC58-640DC92CAE0E}" destId="{E5A0BCCD-848D-4C13-9C71-AAA3BE9933A7}" srcOrd="0" destOrd="0" presId="urn:microsoft.com/office/officeart/2005/8/layout/default"/>
    <dgm:cxn modelId="{CD5155B1-1FF6-4938-AA31-03D93BC01115}" srcId="{0ECFB81A-C959-4AA6-BC58-640DC92CAE0E}" destId="{DA8F5496-2B4D-4D2D-A1C4-DCB008801881}" srcOrd="4" destOrd="0" parTransId="{98649556-E387-4FEB-99D0-BFC53915CE18}" sibTransId="{CB767542-F103-44DB-984E-44A05A14C8DE}"/>
    <dgm:cxn modelId="{1A5359B5-3C32-4CC4-8CF4-0F69C4AEA561}" type="presOf" srcId="{D64E5211-B262-4F90-8E49-B560A8C237B4}" destId="{DF79F9F0-3B02-4295-BB17-5EA5043DB7EC}" srcOrd="0" destOrd="0" presId="urn:microsoft.com/office/officeart/2005/8/layout/default"/>
    <dgm:cxn modelId="{AC3012C4-ADD0-4A2D-99EB-45C5272BE726}" srcId="{0ECFB81A-C959-4AA6-BC58-640DC92CAE0E}" destId="{212ED2BE-DC55-4B64-81C3-2668BCE2E1B0}" srcOrd="3" destOrd="0" parTransId="{1F2C89EC-56CB-48FA-80CA-75FFB777EA5F}" sibTransId="{E81EABDB-42F2-4322-9128-A09C86E8A675}"/>
    <dgm:cxn modelId="{45924AC8-98DE-4231-B7E1-3A6203F63185}" type="presOf" srcId="{52CCE015-0672-45FE-97FD-FEFEAD8BB1C7}" destId="{BFAA4A7D-8EA4-427B-96D1-813E2D26903B}" srcOrd="0" destOrd="0" presId="urn:microsoft.com/office/officeart/2005/8/layout/default"/>
    <dgm:cxn modelId="{3D14C0CA-08E3-4BD2-A103-CD5669A2FAE4}" srcId="{0ECFB81A-C959-4AA6-BC58-640DC92CAE0E}" destId="{E8A1A43A-C1A2-48FB-92EB-876CFD24D2A8}" srcOrd="6" destOrd="0" parTransId="{AE836EDE-FAD6-4AD4-B8D8-2DB7AA427001}" sibTransId="{6CBCDB4E-4BA5-4BE2-8893-A5E029BF3A41}"/>
    <dgm:cxn modelId="{76DAD3D3-CD07-4AB4-899A-01718492A6BC}" srcId="{0ECFB81A-C959-4AA6-BC58-640DC92CAE0E}" destId="{52CCE015-0672-45FE-97FD-FEFEAD8BB1C7}" srcOrd="8" destOrd="0" parTransId="{BA0C859C-2F3E-4A0F-873D-10C2A280ADAB}" sibTransId="{B6DDB01D-6F2A-4576-8444-628DC603B48C}"/>
    <dgm:cxn modelId="{A6D7D6F0-F157-4643-86A7-FFA773616C7C}" type="presOf" srcId="{816180DC-E58F-4E36-B2B8-F487A1C142F4}" destId="{5DEB67F2-8FB1-4149-9874-8C48C5322CA1}" srcOrd="0" destOrd="0" presId="urn:microsoft.com/office/officeart/2005/8/layout/default"/>
    <dgm:cxn modelId="{9B5C14FD-E9BE-4BE4-B37F-C377CE78B6F1}" srcId="{0ECFB81A-C959-4AA6-BC58-640DC92CAE0E}" destId="{44DC9290-C99E-46BF-BFE8-4E5B12571D19}" srcOrd="7" destOrd="0" parTransId="{CC819561-B102-4F97-8198-A393877829A0}" sibTransId="{1E779EB2-28F3-4AB2-9A0F-E54EC66D2CCC}"/>
    <dgm:cxn modelId="{2F2C9A13-9C48-4799-82CA-AF14E8AC436C}" type="presParOf" srcId="{E5A0BCCD-848D-4C13-9C71-AAA3BE9933A7}" destId="{DF79F9F0-3B02-4295-BB17-5EA5043DB7EC}" srcOrd="0" destOrd="0" presId="urn:microsoft.com/office/officeart/2005/8/layout/default"/>
    <dgm:cxn modelId="{89B554D3-1155-4A7F-8866-2C14C9A55462}" type="presParOf" srcId="{E5A0BCCD-848D-4C13-9C71-AAA3BE9933A7}" destId="{32647291-91F9-4A8A-AA07-648316A2C957}" srcOrd="1" destOrd="0" presId="urn:microsoft.com/office/officeart/2005/8/layout/default"/>
    <dgm:cxn modelId="{58088CA5-741C-42C5-A332-E14F79980679}" type="presParOf" srcId="{E5A0BCCD-848D-4C13-9C71-AAA3BE9933A7}" destId="{5DEB67F2-8FB1-4149-9874-8C48C5322CA1}" srcOrd="2" destOrd="0" presId="urn:microsoft.com/office/officeart/2005/8/layout/default"/>
    <dgm:cxn modelId="{6F92E84F-44E4-4212-8AAE-CFCC214E15D4}" type="presParOf" srcId="{E5A0BCCD-848D-4C13-9C71-AAA3BE9933A7}" destId="{CB7B1F46-A529-45C7-892B-E03888C5455F}" srcOrd="3" destOrd="0" presId="urn:microsoft.com/office/officeart/2005/8/layout/default"/>
    <dgm:cxn modelId="{2589FA81-43E6-426F-A058-606981386ABC}" type="presParOf" srcId="{E5A0BCCD-848D-4C13-9C71-AAA3BE9933A7}" destId="{7B34132E-FC8E-4FED-A29A-E7020914673D}" srcOrd="4" destOrd="0" presId="urn:microsoft.com/office/officeart/2005/8/layout/default"/>
    <dgm:cxn modelId="{C9E25D26-C953-4A82-B9E2-663791702E52}" type="presParOf" srcId="{E5A0BCCD-848D-4C13-9C71-AAA3BE9933A7}" destId="{A4672BA0-551A-4B15-B4D8-EB1277539C49}" srcOrd="5" destOrd="0" presId="urn:microsoft.com/office/officeart/2005/8/layout/default"/>
    <dgm:cxn modelId="{9C68EE53-EFF6-4857-984B-65717DC87AB4}" type="presParOf" srcId="{E5A0BCCD-848D-4C13-9C71-AAA3BE9933A7}" destId="{E378F63E-C0DF-4548-9D11-B57DEE93A9CC}" srcOrd="6" destOrd="0" presId="urn:microsoft.com/office/officeart/2005/8/layout/default"/>
    <dgm:cxn modelId="{F96B860B-D3B1-40FE-809D-9911C25C8847}" type="presParOf" srcId="{E5A0BCCD-848D-4C13-9C71-AAA3BE9933A7}" destId="{CB234A63-48A7-4D14-96D7-5918D3957465}" srcOrd="7" destOrd="0" presId="urn:microsoft.com/office/officeart/2005/8/layout/default"/>
    <dgm:cxn modelId="{7C612694-4736-4F52-94C4-7D6879DE1284}" type="presParOf" srcId="{E5A0BCCD-848D-4C13-9C71-AAA3BE9933A7}" destId="{696E4CCA-E8B9-4264-B2AE-A97EFE8D22EB}" srcOrd="8" destOrd="0" presId="urn:microsoft.com/office/officeart/2005/8/layout/default"/>
    <dgm:cxn modelId="{A399D5FD-D3AE-475F-96BC-6815EDBB2D66}" type="presParOf" srcId="{E5A0BCCD-848D-4C13-9C71-AAA3BE9933A7}" destId="{363E58BB-3585-4EA2-BD46-E78B59E25747}" srcOrd="9" destOrd="0" presId="urn:microsoft.com/office/officeart/2005/8/layout/default"/>
    <dgm:cxn modelId="{BA73A662-C67C-4728-8EB4-3C99B6A6CBC2}" type="presParOf" srcId="{E5A0BCCD-848D-4C13-9C71-AAA3BE9933A7}" destId="{009315F8-9E45-4B9D-BD95-7474DCC40156}" srcOrd="10" destOrd="0" presId="urn:microsoft.com/office/officeart/2005/8/layout/default"/>
    <dgm:cxn modelId="{8CE3CDCA-D784-43F9-9680-05C769BB8384}" type="presParOf" srcId="{E5A0BCCD-848D-4C13-9C71-AAA3BE9933A7}" destId="{E907069E-ADAE-4163-A014-E947B7630F1D}" srcOrd="11" destOrd="0" presId="urn:microsoft.com/office/officeart/2005/8/layout/default"/>
    <dgm:cxn modelId="{9BC1CF45-9CF3-4E43-A7DB-2F0D399EDE63}" type="presParOf" srcId="{E5A0BCCD-848D-4C13-9C71-AAA3BE9933A7}" destId="{52A3811F-A4BA-49FB-BD64-81C8B7733CC8}" srcOrd="12" destOrd="0" presId="urn:microsoft.com/office/officeart/2005/8/layout/default"/>
    <dgm:cxn modelId="{EB6A0B3C-FB69-464F-B800-FFA3A45F0251}" type="presParOf" srcId="{E5A0BCCD-848D-4C13-9C71-AAA3BE9933A7}" destId="{759F35E0-F095-482A-8367-1316E7C91DEC}" srcOrd="13" destOrd="0" presId="urn:microsoft.com/office/officeart/2005/8/layout/default"/>
    <dgm:cxn modelId="{58D11DF1-FAE4-4E25-A805-555C1CA7D674}" type="presParOf" srcId="{E5A0BCCD-848D-4C13-9C71-AAA3BE9933A7}" destId="{412929AD-4A12-4CB0-A152-26E70109EDD9}" srcOrd="14" destOrd="0" presId="urn:microsoft.com/office/officeart/2005/8/layout/default"/>
    <dgm:cxn modelId="{428237E9-F1E1-4E1F-96EA-03A2C7E581C9}" type="presParOf" srcId="{E5A0BCCD-848D-4C13-9C71-AAA3BE9933A7}" destId="{77488B8A-D531-45A2-8A9D-72BC2A405B96}" srcOrd="15" destOrd="0" presId="urn:microsoft.com/office/officeart/2005/8/layout/default"/>
    <dgm:cxn modelId="{9949EE56-BCEB-4607-90C6-F8DDE704BFB0}" type="presParOf" srcId="{E5A0BCCD-848D-4C13-9C71-AAA3BE9933A7}" destId="{BFAA4A7D-8EA4-427B-96D1-813E2D26903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03AF5F-81B5-4610-B724-8EE53D21F8F7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4F57A3-32AB-43BA-B24F-2972DE56EA12}">
      <dgm:prSet phldrT="[Text]" custT="1"/>
      <dgm:spPr/>
      <dgm:t>
        <a:bodyPr/>
        <a:lstStyle/>
        <a:p>
          <a:r>
            <a:rPr lang="en-US" sz="1800" dirty="0"/>
            <a:t>ITS Operations and Management</a:t>
          </a:r>
        </a:p>
      </dgm:t>
    </dgm:pt>
    <dgm:pt modelId="{81EFF88A-B72C-4540-98BE-0C1A795CDBAD}" type="parTrans" cxnId="{E9CEC9C2-FA92-4F80-BCF9-F56289967261}">
      <dgm:prSet/>
      <dgm:spPr/>
      <dgm:t>
        <a:bodyPr/>
        <a:lstStyle/>
        <a:p>
          <a:endParaRPr lang="en-US"/>
        </a:p>
      </dgm:t>
    </dgm:pt>
    <dgm:pt modelId="{5FCF28FA-CAAF-4264-9E8C-6184AD720F3F}" type="sibTrans" cxnId="{E9CEC9C2-FA92-4F80-BCF9-F56289967261}">
      <dgm:prSet/>
      <dgm:spPr/>
      <dgm:t>
        <a:bodyPr/>
        <a:lstStyle/>
        <a:p>
          <a:endParaRPr lang="en-US"/>
        </a:p>
      </dgm:t>
    </dgm:pt>
    <dgm:pt modelId="{3264A4B4-A82A-4443-B0A4-ADCE67ACB220}">
      <dgm:prSet phldrT="[Text]" custT="1"/>
      <dgm:spPr/>
      <dgm:t>
        <a:bodyPr/>
        <a:lstStyle/>
        <a:p>
          <a:r>
            <a:rPr lang="en-US" sz="1800" dirty="0"/>
            <a:t>Route MM from I-44 to Route 360</a:t>
          </a:r>
        </a:p>
      </dgm:t>
    </dgm:pt>
    <dgm:pt modelId="{188D7260-DBEA-4E75-A720-A8F3B69EA4E4}" type="parTrans" cxnId="{10812364-B7B0-44D7-AF4A-847EB5131A09}">
      <dgm:prSet/>
      <dgm:spPr/>
      <dgm:t>
        <a:bodyPr/>
        <a:lstStyle/>
        <a:p>
          <a:endParaRPr lang="en-US"/>
        </a:p>
      </dgm:t>
    </dgm:pt>
    <dgm:pt modelId="{DDD45ACB-5A70-40C1-97A3-D0D0E7DA3CB2}" type="sibTrans" cxnId="{10812364-B7B0-44D7-AF4A-847EB5131A09}">
      <dgm:prSet/>
      <dgm:spPr/>
      <dgm:t>
        <a:bodyPr/>
        <a:lstStyle/>
        <a:p>
          <a:endParaRPr lang="en-US"/>
        </a:p>
      </dgm:t>
    </dgm:pt>
    <dgm:pt modelId="{57C2A962-3988-4FC0-A9D1-EBE2B9977172}">
      <dgm:prSet phldrT="[Text]" custT="1"/>
      <dgm:spPr/>
      <dgm:t>
        <a:bodyPr/>
        <a:lstStyle/>
        <a:p>
          <a:r>
            <a:rPr lang="en-US" sz="1800" dirty="0"/>
            <a:t>Route CC from Fremont to 22</a:t>
          </a:r>
          <a:r>
            <a:rPr lang="en-US" sz="1800" baseline="30000" dirty="0"/>
            <a:t>nd</a:t>
          </a:r>
          <a:r>
            <a:rPr lang="en-US" sz="1800" dirty="0"/>
            <a:t> in Ozark</a:t>
          </a:r>
        </a:p>
      </dgm:t>
    </dgm:pt>
    <dgm:pt modelId="{10DABDBD-D5B2-4FE6-B12E-513CF31425F8}" type="parTrans" cxnId="{84006AEF-E439-4260-85F5-2EC1018AD409}">
      <dgm:prSet/>
      <dgm:spPr/>
      <dgm:t>
        <a:bodyPr/>
        <a:lstStyle/>
        <a:p>
          <a:endParaRPr lang="en-US"/>
        </a:p>
      </dgm:t>
    </dgm:pt>
    <dgm:pt modelId="{9F4E540F-9784-4C6E-9CBF-E2E410765C7C}" type="sibTrans" cxnId="{84006AEF-E439-4260-85F5-2EC1018AD409}">
      <dgm:prSet/>
      <dgm:spPr/>
      <dgm:t>
        <a:bodyPr/>
        <a:lstStyle/>
        <a:p>
          <a:endParaRPr lang="en-US"/>
        </a:p>
      </dgm:t>
    </dgm:pt>
    <dgm:pt modelId="{867D1E2B-AF6C-49F4-BA1B-8EAADDE1C960}" type="pres">
      <dgm:prSet presAssocID="{4D03AF5F-81B5-4610-B724-8EE53D21F8F7}" presName="linear" presStyleCnt="0">
        <dgm:presLayoutVars>
          <dgm:animLvl val="lvl"/>
          <dgm:resizeHandles val="exact"/>
        </dgm:presLayoutVars>
      </dgm:prSet>
      <dgm:spPr/>
    </dgm:pt>
    <dgm:pt modelId="{1660641B-00E2-4A33-B3A4-0CABC127575D}" type="pres">
      <dgm:prSet presAssocID="{974F57A3-32AB-43BA-B24F-2972DE56EA1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534A0BC-D4B8-41AE-9569-8EFDE6945D41}" type="pres">
      <dgm:prSet presAssocID="{5FCF28FA-CAAF-4264-9E8C-6184AD720F3F}" presName="spacer" presStyleCnt="0"/>
      <dgm:spPr/>
    </dgm:pt>
    <dgm:pt modelId="{115412ED-FF07-4B16-BDB9-0C283B3B69B5}" type="pres">
      <dgm:prSet presAssocID="{3264A4B4-A82A-4443-B0A4-ADCE67ACB220}" presName="parentText" presStyleLbl="node1" presStyleIdx="1" presStyleCnt="3" custLinFactNeighborX="-6743" custLinFactNeighborY="-5274">
        <dgm:presLayoutVars>
          <dgm:chMax val="0"/>
          <dgm:bulletEnabled val="1"/>
        </dgm:presLayoutVars>
      </dgm:prSet>
      <dgm:spPr/>
    </dgm:pt>
    <dgm:pt modelId="{9247B1D0-F1AE-47B8-B947-853AF35D8B11}" type="pres">
      <dgm:prSet presAssocID="{DDD45ACB-5A70-40C1-97A3-D0D0E7DA3CB2}" presName="spacer" presStyleCnt="0"/>
      <dgm:spPr/>
    </dgm:pt>
    <dgm:pt modelId="{FBB37B02-B6D2-4C4B-B908-41FDD653563A}" type="pres">
      <dgm:prSet presAssocID="{57C2A962-3988-4FC0-A9D1-EBE2B997717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8AF3112-7D55-46BE-B97C-31CCC5E6D68C}" type="presOf" srcId="{4D03AF5F-81B5-4610-B724-8EE53D21F8F7}" destId="{867D1E2B-AF6C-49F4-BA1B-8EAADDE1C960}" srcOrd="0" destOrd="0" presId="urn:microsoft.com/office/officeart/2005/8/layout/vList2"/>
    <dgm:cxn modelId="{2B810F2E-1867-41B7-BB74-145E44C9FB55}" type="presOf" srcId="{57C2A962-3988-4FC0-A9D1-EBE2B9977172}" destId="{FBB37B02-B6D2-4C4B-B908-41FDD653563A}" srcOrd="0" destOrd="0" presId="urn:microsoft.com/office/officeart/2005/8/layout/vList2"/>
    <dgm:cxn modelId="{10812364-B7B0-44D7-AF4A-847EB5131A09}" srcId="{4D03AF5F-81B5-4610-B724-8EE53D21F8F7}" destId="{3264A4B4-A82A-4443-B0A4-ADCE67ACB220}" srcOrd="1" destOrd="0" parTransId="{188D7260-DBEA-4E75-A720-A8F3B69EA4E4}" sibTransId="{DDD45ACB-5A70-40C1-97A3-D0D0E7DA3CB2}"/>
    <dgm:cxn modelId="{54908387-5617-4FE0-85EE-4BADDD4EE8CB}" type="presOf" srcId="{974F57A3-32AB-43BA-B24F-2972DE56EA12}" destId="{1660641B-00E2-4A33-B3A4-0CABC127575D}" srcOrd="0" destOrd="0" presId="urn:microsoft.com/office/officeart/2005/8/layout/vList2"/>
    <dgm:cxn modelId="{E9CEC9C2-FA92-4F80-BCF9-F56289967261}" srcId="{4D03AF5F-81B5-4610-B724-8EE53D21F8F7}" destId="{974F57A3-32AB-43BA-B24F-2972DE56EA12}" srcOrd="0" destOrd="0" parTransId="{81EFF88A-B72C-4540-98BE-0C1A795CDBAD}" sibTransId="{5FCF28FA-CAAF-4264-9E8C-6184AD720F3F}"/>
    <dgm:cxn modelId="{A49BB3DC-AA7C-4835-9412-B61AE7A150D5}" type="presOf" srcId="{3264A4B4-A82A-4443-B0A4-ADCE67ACB220}" destId="{115412ED-FF07-4B16-BDB9-0C283B3B69B5}" srcOrd="0" destOrd="0" presId="urn:microsoft.com/office/officeart/2005/8/layout/vList2"/>
    <dgm:cxn modelId="{84006AEF-E439-4260-85F5-2EC1018AD409}" srcId="{4D03AF5F-81B5-4610-B724-8EE53D21F8F7}" destId="{57C2A962-3988-4FC0-A9D1-EBE2B9977172}" srcOrd="2" destOrd="0" parTransId="{10DABDBD-D5B2-4FE6-B12E-513CF31425F8}" sibTransId="{9F4E540F-9784-4C6E-9CBF-E2E410765C7C}"/>
    <dgm:cxn modelId="{46C2A10E-91F1-4405-98C5-1E907D9E9A02}" type="presParOf" srcId="{867D1E2B-AF6C-49F4-BA1B-8EAADDE1C960}" destId="{1660641B-00E2-4A33-B3A4-0CABC127575D}" srcOrd="0" destOrd="0" presId="urn:microsoft.com/office/officeart/2005/8/layout/vList2"/>
    <dgm:cxn modelId="{BDDD43A4-4387-44C6-85AF-9958FD2D974C}" type="presParOf" srcId="{867D1E2B-AF6C-49F4-BA1B-8EAADDE1C960}" destId="{D534A0BC-D4B8-41AE-9569-8EFDE6945D41}" srcOrd="1" destOrd="0" presId="urn:microsoft.com/office/officeart/2005/8/layout/vList2"/>
    <dgm:cxn modelId="{FAF8D572-4CE2-4F1E-A517-F122D3CD0EE0}" type="presParOf" srcId="{867D1E2B-AF6C-49F4-BA1B-8EAADDE1C960}" destId="{115412ED-FF07-4B16-BDB9-0C283B3B69B5}" srcOrd="2" destOrd="0" presId="urn:microsoft.com/office/officeart/2005/8/layout/vList2"/>
    <dgm:cxn modelId="{CE8DA7DE-D895-43F6-8780-024B285C3D87}" type="presParOf" srcId="{867D1E2B-AF6C-49F4-BA1B-8EAADDE1C960}" destId="{9247B1D0-F1AE-47B8-B947-853AF35D8B11}" srcOrd="3" destOrd="0" presId="urn:microsoft.com/office/officeart/2005/8/layout/vList2"/>
    <dgm:cxn modelId="{891E51B1-8CA0-4B15-AF2E-A24DE1461B52}" type="presParOf" srcId="{867D1E2B-AF6C-49F4-BA1B-8EAADDE1C960}" destId="{FBB37B02-B6D2-4C4B-B908-41FDD653563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3F1B26-36B1-49BE-81C0-C0954454B68E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255608-7770-47D3-8C0B-6F1B49003355}">
      <dgm:prSet phldrT="[Text]"/>
      <dgm:spPr/>
      <dgm:t>
        <a:bodyPr/>
        <a:lstStyle/>
        <a:p>
          <a:r>
            <a:rPr lang="en-US" dirty="0"/>
            <a:t>Operating Assistance and Paratransit Operations</a:t>
          </a:r>
        </a:p>
      </dgm:t>
    </dgm:pt>
    <dgm:pt modelId="{8CE02D5E-DFDC-41FE-9EBD-34023BFBD27C}" type="parTrans" cxnId="{27A78D72-7E87-4D8B-B41E-11597CC2C654}">
      <dgm:prSet/>
      <dgm:spPr/>
      <dgm:t>
        <a:bodyPr/>
        <a:lstStyle/>
        <a:p>
          <a:endParaRPr lang="en-US"/>
        </a:p>
      </dgm:t>
    </dgm:pt>
    <dgm:pt modelId="{1B7C90D9-2363-47B2-A59E-FA394885A237}" type="sibTrans" cxnId="{27A78D72-7E87-4D8B-B41E-11597CC2C654}">
      <dgm:prSet/>
      <dgm:spPr/>
      <dgm:t>
        <a:bodyPr/>
        <a:lstStyle/>
        <a:p>
          <a:endParaRPr lang="en-US"/>
        </a:p>
      </dgm:t>
    </dgm:pt>
    <dgm:pt modelId="{05C19951-23F7-4669-A1C9-AD6AAE3925ED}">
      <dgm:prSet/>
      <dgm:spPr/>
      <dgm:t>
        <a:bodyPr/>
        <a:lstStyle/>
        <a:p>
          <a:r>
            <a:rPr lang="en-US" dirty="0"/>
            <a:t>Preventative Maintenance</a:t>
          </a:r>
        </a:p>
      </dgm:t>
    </dgm:pt>
    <dgm:pt modelId="{F7E39895-5870-4377-804E-862528D6FD88}" type="parTrans" cxnId="{C68DF3EE-4410-4666-B4C6-BB17B4E746B8}">
      <dgm:prSet/>
      <dgm:spPr/>
      <dgm:t>
        <a:bodyPr/>
        <a:lstStyle/>
        <a:p>
          <a:endParaRPr lang="en-US"/>
        </a:p>
      </dgm:t>
    </dgm:pt>
    <dgm:pt modelId="{25EA943F-2BB2-49DA-A249-091A7590D174}" type="sibTrans" cxnId="{C68DF3EE-4410-4666-B4C6-BB17B4E746B8}">
      <dgm:prSet/>
      <dgm:spPr/>
      <dgm:t>
        <a:bodyPr/>
        <a:lstStyle/>
        <a:p>
          <a:endParaRPr lang="en-US"/>
        </a:p>
      </dgm:t>
    </dgm:pt>
    <dgm:pt modelId="{7F493DEB-332B-44F8-AC58-8ACE4AEFCBFF}">
      <dgm:prSet/>
      <dgm:spPr/>
      <dgm:t>
        <a:bodyPr/>
        <a:lstStyle/>
        <a:p>
          <a:r>
            <a:rPr lang="en-US" dirty="0"/>
            <a:t>Transit Planning</a:t>
          </a:r>
        </a:p>
      </dgm:t>
    </dgm:pt>
    <dgm:pt modelId="{C8F24782-F542-4909-AB98-4707E46AD74F}" type="parTrans" cxnId="{E6BAB724-55B9-4A23-AC07-572E43971F13}">
      <dgm:prSet/>
      <dgm:spPr/>
      <dgm:t>
        <a:bodyPr/>
        <a:lstStyle/>
        <a:p>
          <a:endParaRPr lang="en-US"/>
        </a:p>
      </dgm:t>
    </dgm:pt>
    <dgm:pt modelId="{8FDC7128-40DC-487F-B817-76E0A49216BD}" type="sibTrans" cxnId="{E6BAB724-55B9-4A23-AC07-572E43971F13}">
      <dgm:prSet/>
      <dgm:spPr/>
      <dgm:t>
        <a:bodyPr/>
        <a:lstStyle/>
        <a:p>
          <a:endParaRPr lang="en-US"/>
        </a:p>
      </dgm:t>
    </dgm:pt>
    <dgm:pt modelId="{38592CD2-A90A-40CC-8DB2-7A5D972D8755}">
      <dgm:prSet/>
      <dgm:spPr/>
      <dgm:t>
        <a:bodyPr/>
        <a:lstStyle/>
        <a:p>
          <a:r>
            <a:rPr lang="en-US" dirty="0"/>
            <a:t>Transit Security/Safety</a:t>
          </a:r>
        </a:p>
      </dgm:t>
    </dgm:pt>
    <dgm:pt modelId="{A460C7F4-8E11-4402-840D-76E7F5902870}" type="parTrans" cxnId="{9BB25CA7-A439-43AA-BB76-1C738AA8370D}">
      <dgm:prSet/>
      <dgm:spPr/>
      <dgm:t>
        <a:bodyPr/>
        <a:lstStyle/>
        <a:p>
          <a:endParaRPr lang="en-US"/>
        </a:p>
      </dgm:t>
    </dgm:pt>
    <dgm:pt modelId="{02F2E557-78DF-4902-8DC3-25B5B0AFCD63}" type="sibTrans" cxnId="{9BB25CA7-A439-43AA-BB76-1C738AA8370D}">
      <dgm:prSet/>
      <dgm:spPr/>
      <dgm:t>
        <a:bodyPr/>
        <a:lstStyle/>
        <a:p>
          <a:endParaRPr lang="en-US"/>
        </a:p>
      </dgm:t>
    </dgm:pt>
    <dgm:pt modelId="{F760EC3D-BACF-40D2-AF49-1E5DF05EB5DC}">
      <dgm:prSet/>
      <dgm:spPr/>
      <dgm:t>
        <a:bodyPr/>
        <a:lstStyle/>
        <a:p>
          <a:r>
            <a:rPr lang="en-US" dirty="0"/>
            <a:t>Beyond ADA</a:t>
          </a:r>
        </a:p>
      </dgm:t>
    </dgm:pt>
    <dgm:pt modelId="{E426449E-DF69-445A-BFAF-ECCF66F6E507}" type="parTrans" cxnId="{FE889E1C-4025-4A08-A5C2-BEB111FDC292}">
      <dgm:prSet/>
      <dgm:spPr/>
      <dgm:t>
        <a:bodyPr/>
        <a:lstStyle/>
        <a:p>
          <a:endParaRPr lang="en-US"/>
        </a:p>
      </dgm:t>
    </dgm:pt>
    <dgm:pt modelId="{F9CE98D5-8CA1-46BF-9848-C9FB1D69FDE6}" type="sibTrans" cxnId="{FE889E1C-4025-4A08-A5C2-BEB111FDC292}">
      <dgm:prSet/>
      <dgm:spPr/>
      <dgm:t>
        <a:bodyPr/>
        <a:lstStyle/>
        <a:p>
          <a:endParaRPr lang="en-US"/>
        </a:p>
      </dgm:t>
    </dgm:pt>
    <dgm:pt modelId="{766F8751-D5A6-4D17-ADEC-62D73D4BDDAE}">
      <dgm:prSet/>
      <dgm:spPr/>
      <dgm:t>
        <a:bodyPr/>
        <a:lstStyle/>
        <a:p>
          <a:r>
            <a:rPr lang="en-US" dirty="0"/>
            <a:t>Human Service Vehicles</a:t>
          </a:r>
        </a:p>
      </dgm:t>
    </dgm:pt>
    <dgm:pt modelId="{82C14C47-6EEE-40BF-83CB-640F738CCB0C}" type="parTrans" cxnId="{0515B208-4EEE-4654-B3B3-DF814451BE15}">
      <dgm:prSet/>
      <dgm:spPr/>
      <dgm:t>
        <a:bodyPr/>
        <a:lstStyle/>
        <a:p>
          <a:endParaRPr lang="en-US"/>
        </a:p>
      </dgm:t>
    </dgm:pt>
    <dgm:pt modelId="{62F61173-B44A-40D6-AF46-646F2A09549B}" type="sibTrans" cxnId="{0515B208-4EEE-4654-B3B3-DF814451BE15}">
      <dgm:prSet/>
      <dgm:spPr/>
      <dgm:t>
        <a:bodyPr/>
        <a:lstStyle/>
        <a:p>
          <a:endParaRPr lang="en-US"/>
        </a:p>
      </dgm:t>
    </dgm:pt>
    <dgm:pt modelId="{125A1BCF-E757-4D25-AB9C-D5347AB710B2}">
      <dgm:prSet/>
      <dgm:spPr/>
      <dgm:t>
        <a:bodyPr/>
        <a:lstStyle/>
        <a:p>
          <a:r>
            <a:rPr lang="en-US" dirty="0"/>
            <a:t>Bus Replacement</a:t>
          </a:r>
        </a:p>
      </dgm:t>
    </dgm:pt>
    <dgm:pt modelId="{B01DAB2D-4E64-4F62-A989-DAE226CD8D72}" type="parTrans" cxnId="{E289992C-5CB2-4AB1-8AD0-D04129BEEEF2}">
      <dgm:prSet/>
      <dgm:spPr/>
      <dgm:t>
        <a:bodyPr/>
        <a:lstStyle/>
        <a:p>
          <a:endParaRPr lang="en-US"/>
        </a:p>
      </dgm:t>
    </dgm:pt>
    <dgm:pt modelId="{6A36D36B-AED9-4CB1-A903-9B7BD7D57431}" type="sibTrans" cxnId="{E289992C-5CB2-4AB1-8AD0-D04129BEEEF2}">
      <dgm:prSet/>
      <dgm:spPr/>
      <dgm:t>
        <a:bodyPr/>
        <a:lstStyle/>
        <a:p>
          <a:endParaRPr lang="en-US"/>
        </a:p>
      </dgm:t>
    </dgm:pt>
    <dgm:pt modelId="{DA4A8252-354E-4C54-9667-6901F50FD5D5}" type="pres">
      <dgm:prSet presAssocID="{843F1B26-36B1-49BE-81C0-C0954454B68E}" presName="Name0" presStyleCnt="0">
        <dgm:presLayoutVars>
          <dgm:chMax val="7"/>
          <dgm:chPref val="7"/>
          <dgm:dir/>
        </dgm:presLayoutVars>
      </dgm:prSet>
      <dgm:spPr/>
    </dgm:pt>
    <dgm:pt modelId="{B07E1063-5CF4-4FA5-9896-9C7A5C108DC4}" type="pres">
      <dgm:prSet presAssocID="{843F1B26-36B1-49BE-81C0-C0954454B68E}" presName="Name1" presStyleCnt="0"/>
      <dgm:spPr/>
    </dgm:pt>
    <dgm:pt modelId="{45BAA5AD-89D0-4B53-91C4-BE8272611CC7}" type="pres">
      <dgm:prSet presAssocID="{843F1B26-36B1-49BE-81C0-C0954454B68E}" presName="cycle" presStyleCnt="0"/>
      <dgm:spPr/>
    </dgm:pt>
    <dgm:pt modelId="{08F0E76E-8923-4B20-8EAE-9C6662006ADD}" type="pres">
      <dgm:prSet presAssocID="{843F1B26-36B1-49BE-81C0-C0954454B68E}" presName="srcNode" presStyleLbl="node1" presStyleIdx="0" presStyleCnt="7"/>
      <dgm:spPr/>
    </dgm:pt>
    <dgm:pt modelId="{56CEC280-A194-478A-81D9-231899BD985D}" type="pres">
      <dgm:prSet presAssocID="{843F1B26-36B1-49BE-81C0-C0954454B68E}" presName="conn" presStyleLbl="parChTrans1D2" presStyleIdx="0" presStyleCnt="1"/>
      <dgm:spPr/>
    </dgm:pt>
    <dgm:pt modelId="{49C4CAC6-B1B5-45BD-83B7-46C843210532}" type="pres">
      <dgm:prSet presAssocID="{843F1B26-36B1-49BE-81C0-C0954454B68E}" presName="extraNode" presStyleLbl="node1" presStyleIdx="0" presStyleCnt="7"/>
      <dgm:spPr/>
    </dgm:pt>
    <dgm:pt modelId="{F546179B-DD18-4FE4-BE51-749E35D0A399}" type="pres">
      <dgm:prSet presAssocID="{843F1B26-36B1-49BE-81C0-C0954454B68E}" presName="dstNode" presStyleLbl="node1" presStyleIdx="0" presStyleCnt="7"/>
      <dgm:spPr/>
    </dgm:pt>
    <dgm:pt modelId="{7520B145-D774-4D06-87FF-D4931ED2D856}" type="pres">
      <dgm:prSet presAssocID="{C2255608-7770-47D3-8C0B-6F1B49003355}" presName="text_1" presStyleLbl="node1" presStyleIdx="0" presStyleCnt="7">
        <dgm:presLayoutVars>
          <dgm:bulletEnabled val="1"/>
        </dgm:presLayoutVars>
      </dgm:prSet>
      <dgm:spPr/>
    </dgm:pt>
    <dgm:pt modelId="{BF372C4D-8835-4B8E-A4BF-391F24FF45B8}" type="pres">
      <dgm:prSet presAssocID="{C2255608-7770-47D3-8C0B-6F1B49003355}" presName="accent_1" presStyleCnt="0"/>
      <dgm:spPr/>
    </dgm:pt>
    <dgm:pt modelId="{241554D2-F17F-469B-8829-426FB174D435}" type="pres">
      <dgm:prSet presAssocID="{C2255608-7770-47D3-8C0B-6F1B49003355}" presName="accentRepeatNode" presStyleLbl="solidFgAcc1" presStyleIdx="0" presStyleCnt="7"/>
      <dgm:spPr/>
    </dgm:pt>
    <dgm:pt modelId="{BED43ABE-58A4-4A78-BB73-FB07B341DA6E}" type="pres">
      <dgm:prSet presAssocID="{05C19951-23F7-4669-A1C9-AD6AAE3925ED}" presName="text_2" presStyleLbl="node1" presStyleIdx="1" presStyleCnt="7">
        <dgm:presLayoutVars>
          <dgm:bulletEnabled val="1"/>
        </dgm:presLayoutVars>
      </dgm:prSet>
      <dgm:spPr/>
    </dgm:pt>
    <dgm:pt modelId="{AE53ADC3-4E55-4CD3-8A11-451105D61E73}" type="pres">
      <dgm:prSet presAssocID="{05C19951-23F7-4669-A1C9-AD6AAE3925ED}" presName="accent_2" presStyleCnt="0"/>
      <dgm:spPr/>
    </dgm:pt>
    <dgm:pt modelId="{1F7283A5-112D-417C-A82E-367EDC914A28}" type="pres">
      <dgm:prSet presAssocID="{05C19951-23F7-4669-A1C9-AD6AAE3925ED}" presName="accentRepeatNode" presStyleLbl="solidFgAcc1" presStyleIdx="1" presStyleCnt="7"/>
      <dgm:spPr/>
    </dgm:pt>
    <dgm:pt modelId="{89F6979F-7E94-4A2B-A708-30E7F35D83CA}" type="pres">
      <dgm:prSet presAssocID="{7F493DEB-332B-44F8-AC58-8ACE4AEFCBFF}" presName="text_3" presStyleLbl="node1" presStyleIdx="2" presStyleCnt="7">
        <dgm:presLayoutVars>
          <dgm:bulletEnabled val="1"/>
        </dgm:presLayoutVars>
      </dgm:prSet>
      <dgm:spPr/>
    </dgm:pt>
    <dgm:pt modelId="{CE736507-90F1-41E4-B344-B2FDEC1E3E85}" type="pres">
      <dgm:prSet presAssocID="{7F493DEB-332B-44F8-AC58-8ACE4AEFCBFF}" presName="accent_3" presStyleCnt="0"/>
      <dgm:spPr/>
    </dgm:pt>
    <dgm:pt modelId="{BD1615BE-4631-4ED1-84AF-02E116CF8531}" type="pres">
      <dgm:prSet presAssocID="{7F493DEB-332B-44F8-AC58-8ACE4AEFCBFF}" presName="accentRepeatNode" presStyleLbl="solidFgAcc1" presStyleIdx="2" presStyleCnt="7"/>
      <dgm:spPr/>
    </dgm:pt>
    <dgm:pt modelId="{3ADA34BE-26B5-4F3F-BC80-D5BE4A875440}" type="pres">
      <dgm:prSet presAssocID="{38592CD2-A90A-40CC-8DB2-7A5D972D8755}" presName="text_4" presStyleLbl="node1" presStyleIdx="3" presStyleCnt="7">
        <dgm:presLayoutVars>
          <dgm:bulletEnabled val="1"/>
        </dgm:presLayoutVars>
      </dgm:prSet>
      <dgm:spPr/>
    </dgm:pt>
    <dgm:pt modelId="{25ED02ED-FD52-47FF-A7F7-BE00DC18FD83}" type="pres">
      <dgm:prSet presAssocID="{38592CD2-A90A-40CC-8DB2-7A5D972D8755}" presName="accent_4" presStyleCnt="0"/>
      <dgm:spPr/>
    </dgm:pt>
    <dgm:pt modelId="{7D8D9F7B-4BBD-4D38-9921-7CEC749EC310}" type="pres">
      <dgm:prSet presAssocID="{38592CD2-A90A-40CC-8DB2-7A5D972D8755}" presName="accentRepeatNode" presStyleLbl="solidFgAcc1" presStyleIdx="3" presStyleCnt="7"/>
      <dgm:spPr/>
    </dgm:pt>
    <dgm:pt modelId="{A62D3364-7D9C-4868-8941-45ABC5E0A015}" type="pres">
      <dgm:prSet presAssocID="{F760EC3D-BACF-40D2-AF49-1E5DF05EB5DC}" presName="text_5" presStyleLbl="node1" presStyleIdx="4" presStyleCnt="7">
        <dgm:presLayoutVars>
          <dgm:bulletEnabled val="1"/>
        </dgm:presLayoutVars>
      </dgm:prSet>
      <dgm:spPr/>
    </dgm:pt>
    <dgm:pt modelId="{40081D96-788D-4C2E-B56E-D8D5A7938856}" type="pres">
      <dgm:prSet presAssocID="{F760EC3D-BACF-40D2-AF49-1E5DF05EB5DC}" presName="accent_5" presStyleCnt="0"/>
      <dgm:spPr/>
    </dgm:pt>
    <dgm:pt modelId="{19E4B012-506F-44EB-B02D-F3196A272BF6}" type="pres">
      <dgm:prSet presAssocID="{F760EC3D-BACF-40D2-AF49-1E5DF05EB5DC}" presName="accentRepeatNode" presStyleLbl="solidFgAcc1" presStyleIdx="4" presStyleCnt="7"/>
      <dgm:spPr/>
    </dgm:pt>
    <dgm:pt modelId="{1CC82E97-92C0-4F1F-A70F-E476A775A13E}" type="pres">
      <dgm:prSet presAssocID="{125A1BCF-E757-4D25-AB9C-D5347AB710B2}" presName="text_6" presStyleLbl="node1" presStyleIdx="5" presStyleCnt="7">
        <dgm:presLayoutVars>
          <dgm:bulletEnabled val="1"/>
        </dgm:presLayoutVars>
      </dgm:prSet>
      <dgm:spPr/>
    </dgm:pt>
    <dgm:pt modelId="{E163DD26-7CD4-4EB8-A917-C6351D107E0F}" type="pres">
      <dgm:prSet presAssocID="{125A1BCF-E757-4D25-AB9C-D5347AB710B2}" presName="accent_6" presStyleCnt="0"/>
      <dgm:spPr/>
    </dgm:pt>
    <dgm:pt modelId="{C0259159-E930-4B3C-BA79-E13595E9DCA8}" type="pres">
      <dgm:prSet presAssocID="{125A1BCF-E757-4D25-AB9C-D5347AB710B2}" presName="accentRepeatNode" presStyleLbl="solidFgAcc1" presStyleIdx="5" presStyleCnt="7"/>
      <dgm:spPr/>
    </dgm:pt>
    <dgm:pt modelId="{784FBB10-8A0D-4A63-80A6-C9E4238F8B43}" type="pres">
      <dgm:prSet presAssocID="{766F8751-D5A6-4D17-ADEC-62D73D4BDDAE}" presName="text_7" presStyleLbl="node1" presStyleIdx="6" presStyleCnt="7">
        <dgm:presLayoutVars>
          <dgm:bulletEnabled val="1"/>
        </dgm:presLayoutVars>
      </dgm:prSet>
      <dgm:spPr/>
    </dgm:pt>
    <dgm:pt modelId="{2E4281D4-BB30-491C-BE23-944767287086}" type="pres">
      <dgm:prSet presAssocID="{766F8751-D5A6-4D17-ADEC-62D73D4BDDAE}" presName="accent_7" presStyleCnt="0"/>
      <dgm:spPr/>
    </dgm:pt>
    <dgm:pt modelId="{0DDDF8B7-049C-4BD3-B314-2CC4E3AB9129}" type="pres">
      <dgm:prSet presAssocID="{766F8751-D5A6-4D17-ADEC-62D73D4BDDAE}" presName="accentRepeatNode" presStyleLbl="solidFgAcc1" presStyleIdx="6" presStyleCnt="7"/>
      <dgm:spPr/>
    </dgm:pt>
  </dgm:ptLst>
  <dgm:cxnLst>
    <dgm:cxn modelId="{58ED8F01-D10B-446E-A8C1-423B6415CC13}" type="presOf" srcId="{766F8751-D5A6-4D17-ADEC-62D73D4BDDAE}" destId="{784FBB10-8A0D-4A63-80A6-C9E4238F8B43}" srcOrd="0" destOrd="0" presId="urn:microsoft.com/office/officeart/2008/layout/VerticalCurvedList"/>
    <dgm:cxn modelId="{0515B208-4EEE-4654-B3B3-DF814451BE15}" srcId="{843F1B26-36B1-49BE-81C0-C0954454B68E}" destId="{766F8751-D5A6-4D17-ADEC-62D73D4BDDAE}" srcOrd="6" destOrd="0" parTransId="{82C14C47-6EEE-40BF-83CB-640F738CCB0C}" sibTransId="{62F61173-B44A-40D6-AF46-646F2A09549B}"/>
    <dgm:cxn modelId="{FE889E1C-4025-4A08-A5C2-BEB111FDC292}" srcId="{843F1B26-36B1-49BE-81C0-C0954454B68E}" destId="{F760EC3D-BACF-40D2-AF49-1E5DF05EB5DC}" srcOrd="4" destOrd="0" parTransId="{E426449E-DF69-445A-BFAF-ECCF66F6E507}" sibTransId="{F9CE98D5-8CA1-46BF-9848-C9FB1D69FDE6}"/>
    <dgm:cxn modelId="{E6BAB724-55B9-4A23-AC07-572E43971F13}" srcId="{843F1B26-36B1-49BE-81C0-C0954454B68E}" destId="{7F493DEB-332B-44F8-AC58-8ACE4AEFCBFF}" srcOrd="2" destOrd="0" parTransId="{C8F24782-F542-4909-AB98-4707E46AD74F}" sibTransId="{8FDC7128-40DC-487F-B817-76E0A49216BD}"/>
    <dgm:cxn modelId="{E289992C-5CB2-4AB1-8AD0-D04129BEEEF2}" srcId="{843F1B26-36B1-49BE-81C0-C0954454B68E}" destId="{125A1BCF-E757-4D25-AB9C-D5347AB710B2}" srcOrd="5" destOrd="0" parTransId="{B01DAB2D-4E64-4F62-A989-DAE226CD8D72}" sibTransId="{6A36D36B-AED9-4CB1-A903-9B7BD7D57431}"/>
    <dgm:cxn modelId="{92EC1163-1882-4E63-AE29-391201AAF1D2}" type="presOf" srcId="{843F1B26-36B1-49BE-81C0-C0954454B68E}" destId="{DA4A8252-354E-4C54-9667-6901F50FD5D5}" srcOrd="0" destOrd="0" presId="urn:microsoft.com/office/officeart/2008/layout/VerticalCurvedList"/>
    <dgm:cxn modelId="{6AD4FA67-F35F-4614-8D38-3C1CCD4A8CC5}" type="presOf" srcId="{1B7C90D9-2363-47B2-A59E-FA394885A237}" destId="{56CEC280-A194-478A-81D9-231899BD985D}" srcOrd="0" destOrd="0" presId="urn:microsoft.com/office/officeart/2008/layout/VerticalCurvedList"/>
    <dgm:cxn modelId="{27A78D72-7E87-4D8B-B41E-11597CC2C654}" srcId="{843F1B26-36B1-49BE-81C0-C0954454B68E}" destId="{C2255608-7770-47D3-8C0B-6F1B49003355}" srcOrd="0" destOrd="0" parTransId="{8CE02D5E-DFDC-41FE-9EBD-34023BFBD27C}" sibTransId="{1B7C90D9-2363-47B2-A59E-FA394885A237}"/>
    <dgm:cxn modelId="{9112D883-500C-4D43-9E52-5CD48A1EE5A2}" type="presOf" srcId="{38592CD2-A90A-40CC-8DB2-7A5D972D8755}" destId="{3ADA34BE-26B5-4F3F-BC80-D5BE4A875440}" srcOrd="0" destOrd="0" presId="urn:microsoft.com/office/officeart/2008/layout/VerticalCurvedList"/>
    <dgm:cxn modelId="{A6C17E8E-72A7-4A21-9319-BC93A720ACE7}" type="presOf" srcId="{C2255608-7770-47D3-8C0B-6F1B49003355}" destId="{7520B145-D774-4D06-87FF-D4931ED2D856}" srcOrd="0" destOrd="0" presId="urn:microsoft.com/office/officeart/2008/layout/VerticalCurvedList"/>
    <dgm:cxn modelId="{874A968F-D924-4A63-B881-D54337838303}" type="presOf" srcId="{05C19951-23F7-4669-A1C9-AD6AAE3925ED}" destId="{BED43ABE-58A4-4A78-BB73-FB07B341DA6E}" srcOrd="0" destOrd="0" presId="urn:microsoft.com/office/officeart/2008/layout/VerticalCurvedList"/>
    <dgm:cxn modelId="{9BB25CA7-A439-43AA-BB76-1C738AA8370D}" srcId="{843F1B26-36B1-49BE-81C0-C0954454B68E}" destId="{38592CD2-A90A-40CC-8DB2-7A5D972D8755}" srcOrd="3" destOrd="0" parTransId="{A460C7F4-8E11-4402-840D-76E7F5902870}" sibTransId="{02F2E557-78DF-4902-8DC3-25B5B0AFCD63}"/>
    <dgm:cxn modelId="{666282B9-6501-4921-824C-2FFC5A4126B9}" type="presOf" srcId="{F760EC3D-BACF-40D2-AF49-1E5DF05EB5DC}" destId="{A62D3364-7D9C-4868-8941-45ABC5E0A015}" srcOrd="0" destOrd="0" presId="urn:microsoft.com/office/officeart/2008/layout/VerticalCurvedList"/>
    <dgm:cxn modelId="{3AB240C8-E899-4264-AFBC-2B9B10950CCC}" type="presOf" srcId="{7F493DEB-332B-44F8-AC58-8ACE4AEFCBFF}" destId="{89F6979F-7E94-4A2B-A708-30E7F35D83CA}" srcOrd="0" destOrd="0" presId="urn:microsoft.com/office/officeart/2008/layout/VerticalCurvedList"/>
    <dgm:cxn modelId="{640F3BD2-1B2C-4CDE-8E08-0E00C30BB905}" type="presOf" srcId="{125A1BCF-E757-4D25-AB9C-D5347AB710B2}" destId="{1CC82E97-92C0-4F1F-A70F-E476A775A13E}" srcOrd="0" destOrd="0" presId="urn:microsoft.com/office/officeart/2008/layout/VerticalCurvedList"/>
    <dgm:cxn modelId="{C68DF3EE-4410-4666-B4C6-BB17B4E746B8}" srcId="{843F1B26-36B1-49BE-81C0-C0954454B68E}" destId="{05C19951-23F7-4669-A1C9-AD6AAE3925ED}" srcOrd="1" destOrd="0" parTransId="{F7E39895-5870-4377-804E-862528D6FD88}" sibTransId="{25EA943F-2BB2-49DA-A249-091A7590D174}"/>
    <dgm:cxn modelId="{8E85959C-EB9B-49DF-92BC-A12FEAA7BF09}" type="presParOf" srcId="{DA4A8252-354E-4C54-9667-6901F50FD5D5}" destId="{B07E1063-5CF4-4FA5-9896-9C7A5C108DC4}" srcOrd="0" destOrd="0" presId="urn:microsoft.com/office/officeart/2008/layout/VerticalCurvedList"/>
    <dgm:cxn modelId="{3A88A941-BEC6-4FB6-B2BA-E13CE5D367A9}" type="presParOf" srcId="{B07E1063-5CF4-4FA5-9896-9C7A5C108DC4}" destId="{45BAA5AD-89D0-4B53-91C4-BE8272611CC7}" srcOrd="0" destOrd="0" presId="urn:microsoft.com/office/officeart/2008/layout/VerticalCurvedList"/>
    <dgm:cxn modelId="{4968636A-23C6-4606-A4F6-6FCFCBD7ACD1}" type="presParOf" srcId="{45BAA5AD-89D0-4B53-91C4-BE8272611CC7}" destId="{08F0E76E-8923-4B20-8EAE-9C6662006ADD}" srcOrd="0" destOrd="0" presId="urn:microsoft.com/office/officeart/2008/layout/VerticalCurvedList"/>
    <dgm:cxn modelId="{1A0ECD72-9E5B-4230-9CBF-014D989525DA}" type="presParOf" srcId="{45BAA5AD-89D0-4B53-91C4-BE8272611CC7}" destId="{56CEC280-A194-478A-81D9-231899BD985D}" srcOrd="1" destOrd="0" presId="urn:microsoft.com/office/officeart/2008/layout/VerticalCurvedList"/>
    <dgm:cxn modelId="{DCA53F2A-E282-4BB1-93B0-4BE884935C35}" type="presParOf" srcId="{45BAA5AD-89D0-4B53-91C4-BE8272611CC7}" destId="{49C4CAC6-B1B5-45BD-83B7-46C843210532}" srcOrd="2" destOrd="0" presId="urn:microsoft.com/office/officeart/2008/layout/VerticalCurvedList"/>
    <dgm:cxn modelId="{23BEC91A-3AED-4334-B99F-7F6EBAAA9F16}" type="presParOf" srcId="{45BAA5AD-89D0-4B53-91C4-BE8272611CC7}" destId="{F546179B-DD18-4FE4-BE51-749E35D0A399}" srcOrd="3" destOrd="0" presId="urn:microsoft.com/office/officeart/2008/layout/VerticalCurvedList"/>
    <dgm:cxn modelId="{2311ACB3-3872-4CDF-A7B2-CF8FD6734576}" type="presParOf" srcId="{B07E1063-5CF4-4FA5-9896-9C7A5C108DC4}" destId="{7520B145-D774-4D06-87FF-D4931ED2D856}" srcOrd="1" destOrd="0" presId="urn:microsoft.com/office/officeart/2008/layout/VerticalCurvedList"/>
    <dgm:cxn modelId="{CFD7FCDB-0829-4C51-8E82-2B23257B8621}" type="presParOf" srcId="{B07E1063-5CF4-4FA5-9896-9C7A5C108DC4}" destId="{BF372C4D-8835-4B8E-A4BF-391F24FF45B8}" srcOrd="2" destOrd="0" presId="urn:microsoft.com/office/officeart/2008/layout/VerticalCurvedList"/>
    <dgm:cxn modelId="{1D0E2540-2BA6-4B41-8AF4-ED0AB26CD369}" type="presParOf" srcId="{BF372C4D-8835-4B8E-A4BF-391F24FF45B8}" destId="{241554D2-F17F-469B-8829-426FB174D435}" srcOrd="0" destOrd="0" presId="urn:microsoft.com/office/officeart/2008/layout/VerticalCurvedList"/>
    <dgm:cxn modelId="{9DD3BB77-ABEA-414B-9C98-2961EC4F30D6}" type="presParOf" srcId="{B07E1063-5CF4-4FA5-9896-9C7A5C108DC4}" destId="{BED43ABE-58A4-4A78-BB73-FB07B341DA6E}" srcOrd="3" destOrd="0" presId="urn:microsoft.com/office/officeart/2008/layout/VerticalCurvedList"/>
    <dgm:cxn modelId="{99983A1A-F48B-4636-A285-DBDC68A1BCAF}" type="presParOf" srcId="{B07E1063-5CF4-4FA5-9896-9C7A5C108DC4}" destId="{AE53ADC3-4E55-4CD3-8A11-451105D61E73}" srcOrd="4" destOrd="0" presId="urn:microsoft.com/office/officeart/2008/layout/VerticalCurvedList"/>
    <dgm:cxn modelId="{9C1BFC50-3C6D-4DF0-BF4C-4F216298E145}" type="presParOf" srcId="{AE53ADC3-4E55-4CD3-8A11-451105D61E73}" destId="{1F7283A5-112D-417C-A82E-367EDC914A28}" srcOrd="0" destOrd="0" presId="urn:microsoft.com/office/officeart/2008/layout/VerticalCurvedList"/>
    <dgm:cxn modelId="{AF6CC88C-48D2-473F-BDE0-0C51CEC38CD3}" type="presParOf" srcId="{B07E1063-5CF4-4FA5-9896-9C7A5C108DC4}" destId="{89F6979F-7E94-4A2B-A708-30E7F35D83CA}" srcOrd="5" destOrd="0" presId="urn:microsoft.com/office/officeart/2008/layout/VerticalCurvedList"/>
    <dgm:cxn modelId="{0984CC3E-8FA3-445F-9BFD-F6A1EB62645A}" type="presParOf" srcId="{B07E1063-5CF4-4FA5-9896-9C7A5C108DC4}" destId="{CE736507-90F1-41E4-B344-B2FDEC1E3E85}" srcOrd="6" destOrd="0" presId="urn:microsoft.com/office/officeart/2008/layout/VerticalCurvedList"/>
    <dgm:cxn modelId="{D3B919C9-A6A7-408F-8D42-F06B78EC812A}" type="presParOf" srcId="{CE736507-90F1-41E4-B344-B2FDEC1E3E85}" destId="{BD1615BE-4631-4ED1-84AF-02E116CF8531}" srcOrd="0" destOrd="0" presId="urn:microsoft.com/office/officeart/2008/layout/VerticalCurvedList"/>
    <dgm:cxn modelId="{85ADB3B4-6C87-4178-871A-F1FCC5AB4256}" type="presParOf" srcId="{B07E1063-5CF4-4FA5-9896-9C7A5C108DC4}" destId="{3ADA34BE-26B5-4F3F-BC80-D5BE4A875440}" srcOrd="7" destOrd="0" presId="urn:microsoft.com/office/officeart/2008/layout/VerticalCurvedList"/>
    <dgm:cxn modelId="{5A241A34-8E3A-4615-B444-BE5065C9AE16}" type="presParOf" srcId="{B07E1063-5CF4-4FA5-9896-9C7A5C108DC4}" destId="{25ED02ED-FD52-47FF-A7F7-BE00DC18FD83}" srcOrd="8" destOrd="0" presId="urn:microsoft.com/office/officeart/2008/layout/VerticalCurvedList"/>
    <dgm:cxn modelId="{CCA4A554-8093-4EAD-A815-4807FA5AE089}" type="presParOf" srcId="{25ED02ED-FD52-47FF-A7F7-BE00DC18FD83}" destId="{7D8D9F7B-4BBD-4D38-9921-7CEC749EC310}" srcOrd="0" destOrd="0" presId="urn:microsoft.com/office/officeart/2008/layout/VerticalCurvedList"/>
    <dgm:cxn modelId="{5C13CBCB-BCB2-4D7C-81F0-A585B00B9DDF}" type="presParOf" srcId="{B07E1063-5CF4-4FA5-9896-9C7A5C108DC4}" destId="{A62D3364-7D9C-4868-8941-45ABC5E0A015}" srcOrd="9" destOrd="0" presId="urn:microsoft.com/office/officeart/2008/layout/VerticalCurvedList"/>
    <dgm:cxn modelId="{F9988BAB-F784-4E6D-8599-ED639625F1D5}" type="presParOf" srcId="{B07E1063-5CF4-4FA5-9896-9C7A5C108DC4}" destId="{40081D96-788D-4C2E-B56E-D8D5A7938856}" srcOrd="10" destOrd="0" presId="urn:microsoft.com/office/officeart/2008/layout/VerticalCurvedList"/>
    <dgm:cxn modelId="{F99F7128-6A61-4C33-911F-ACB752236C85}" type="presParOf" srcId="{40081D96-788D-4C2E-B56E-D8D5A7938856}" destId="{19E4B012-506F-44EB-B02D-F3196A272BF6}" srcOrd="0" destOrd="0" presId="urn:microsoft.com/office/officeart/2008/layout/VerticalCurvedList"/>
    <dgm:cxn modelId="{766F6B5C-98BE-489E-AF1B-16B43C2BB1A0}" type="presParOf" srcId="{B07E1063-5CF4-4FA5-9896-9C7A5C108DC4}" destId="{1CC82E97-92C0-4F1F-A70F-E476A775A13E}" srcOrd="11" destOrd="0" presId="urn:microsoft.com/office/officeart/2008/layout/VerticalCurvedList"/>
    <dgm:cxn modelId="{306EB61C-2CA1-4C9E-88D7-B502664CD073}" type="presParOf" srcId="{B07E1063-5CF4-4FA5-9896-9C7A5C108DC4}" destId="{E163DD26-7CD4-4EB8-A917-C6351D107E0F}" srcOrd="12" destOrd="0" presId="urn:microsoft.com/office/officeart/2008/layout/VerticalCurvedList"/>
    <dgm:cxn modelId="{F0E33C8B-FFF0-4298-8EE3-9CEDDD33C488}" type="presParOf" srcId="{E163DD26-7CD4-4EB8-A917-C6351D107E0F}" destId="{C0259159-E930-4B3C-BA79-E13595E9DCA8}" srcOrd="0" destOrd="0" presId="urn:microsoft.com/office/officeart/2008/layout/VerticalCurvedList"/>
    <dgm:cxn modelId="{68BC7CB8-0C0F-44D9-B2F9-BB87925FEB82}" type="presParOf" srcId="{B07E1063-5CF4-4FA5-9896-9C7A5C108DC4}" destId="{784FBB10-8A0D-4A63-80A6-C9E4238F8B43}" srcOrd="13" destOrd="0" presId="urn:microsoft.com/office/officeart/2008/layout/VerticalCurvedList"/>
    <dgm:cxn modelId="{C7B7CC0C-4679-49CE-993D-EBEB57582B72}" type="presParOf" srcId="{B07E1063-5CF4-4FA5-9896-9C7A5C108DC4}" destId="{2E4281D4-BB30-491C-BE23-944767287086}" srcOrd="14" destOrd="0" presId="urn:microsoft.com/office/officeart/2008/layout/VerticalCurvedList"/>
    <dgm:cxn modelId="{0E65B413-F5FF-4691-A5B8-B4AB59D31AA2}" type="presParOf" srcId="{2E4281D4-BB30-491C-BE23-944767287086}" destId="{0DDDF8B7-049C-4BD3-B314-2CC4E3AB912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57C0D1-6691-44FB-BB3E-4E55BACA0BD2}" type="doc">
      <dgm:prSet loTypeId="urn:microsoft.com/office/officeart/2005/8/layout/lProcess3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A24F03-E61B-4C65-B386-840EE313C2EB}">
      <dgm:prSet phldrT="[Text]"/>
      <dgm:spPr/>
      <dgm:t>
        <a:bodyPr/>
        <a:lstStyle/>
        <a:p>
          <a:r>
            <a:rPr lang="en-US" dirty="0"/>
            <a:t>Performance Target Setting</a:t>
          </a:r>
        </a:p>
      </dgm:t>
    </dgm:pt>
    <dgm:pt modelId="{5FDB1055-1A2F-4762-A9CF-13FD53DB3718}" type="parTrans" cxnId="{0E01BD35-D344-473C-A7CC-AF177839DB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8365667-2498-4FFD-AF15-DC009BD20E16}" type="sibTrans" cxnId="{0E01BD35-D344-473C-A7CC-AF177839DB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F3CD95-D311-45AD-82D2-529D2C61866E}">
      <dgm:prSet phldrT="[Text]"/>
      <dgm:spPr/>
      <dgm:t>
        <a:bodyPr/>
        <a:lstStyle/>
        <a:p>
          <a:r>
            <a:rPr lang="en-US"/>
            <a:t>Performance Plans</a:t>
          </a:r>
        </a:p>
      </dgm:t>
    </dgm:pt>
    <dgm:pt modelId="{5867569F-DABF-4EDE-98CC-652317DCCF03}" type="parTrans" cxnId="{9DACFB7C-B13D-4478-BC97-853966FE53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670876-E42C-4B14-BC55-059CC5B05B7A}" type="sibTrans" cxnId="{9DACFB7C-B13D-4478-BC97-853966FE53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601B618-A178-48D6-A708-E1E7F366FC42}">
      <dgm:prSet phldrT="[Text]"/>
      <dgm:spPr/>
      <dgm:t>
        <a:bodyPr/>
        <a:lstStyle/>
        <a:p>
          <a:r>
            <a:rPr lang="en-US" dirty="0"/>
            <a:t>Projects that Support Targets</a:t>
          </a:r>
        </a:p>
      </dgm:t>
    </dgm:pt>
    <dgm:pt modelId="{174E1FEA-DC61-4193-99B7-68F5F6BB2297}" type="parTrans" cxnId="{BCEA696C-03AF-419E-B26A-C2B6DA74DAE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90A6993-7736-421D-A27F-D295757E0A86}" type="sibTrans" cxnId="{BCEA696C-03AF-419E-B26A-C2B6DA74DAE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3071D12-9A8D-41A5-A3BA-8C5A15B4DCB0}">
      <dgm:prSet phldrT="[Text]"/>
      <dgm:spPr/>
      <dgm:t>
        <a:bodyPr/>
        <a:lstStyle/>
        <a:p>
          <a:r>
            <a:rPr lang="en-US"/>
            <a:t>MoDOT Targets</a:t>
          </a:r>
        </a:p>
      </dgm:t>
    </dgm:pt>
    <dgm:pt modelId="{DC0F343F-639B-4EE2-8456-FD0738811F3A}" type="parTrans" cxnId="{A65026E4-A56E-41A8-8033-F77597777839}">
      <dgm:prSet/>
      <dgm:spPr/>
      <dgm:t>
        <a:bodyPr/>
        <a:lstStyle/>
        <a:p>
          <a:endParaRPr lang="en-US"/>
        </a:p>
      </dgm:t>
    </dgm:pt>
    <dgm:pt modelId="{C5CAF4A4-7DD6-49A8-8C2A-00CF73BACE88}" type="sibTrans" cxnId="{A65026E4-A56E-41A8-8033-F77597777839}">
      <dgm:prSet/>
      <dgm:spPr/>
      <dgm:t>
        <a:bodyPr/>
        <a:lstStyle/>
        <a:p>
          <a:endParaRPr lang="en-US"/>
        </a:p>
      </dgm:t>
    </dgm:pt>
    <dgm:pt modelId="{6C3144C5-DA13-4DB2-995F-D3B2A5ECD83F}">
      <dgm:prSet phldrT="[Text]"/>
      <dgm:spPr/>
      <dgm:t>
        <a:bodyPr/>
        <a:lstStyle/>
        <a:p>
          <a:r>
            <a:rPr lang="en-US"/>
            <a:t>OTO Targets</a:t>
          </a:r>
        </a:p>
      </dgm:t>
    </dgm:pt>
    <dgm:pt modelId="{FA56BC86-2F1F-41DB-88A6-13E8311CE034}" type="parTrans" cxnId="{5B56DEE9-40C9-43B6-9155-0C53538CEFDA}">
      <dgm:prSet/>
      <dgm:spPr/>
      <dgm:t>
        <a:bodyPr/>
        <a:lstStyle/>
        <a:p>
          <a:endParaRPr lang="en-US"/>
        </a:p>
      </dgm:t>
    </dgm:pt>
    <dgm:pt modelId="{8086684C-12BC-4231-B19F-FE441D74F8D1}" type="sibTrans" cxnId="{5B56DEE9-40C9-43B6-9155-0C53538CEFDA}">
      <dgm:prSet/>
      <dgm:spPr/>
      <dgm:t>
        <a:bodyPr/>
        <a:lstStyle/>
        <a:p>
          <a:endParaRPr lang="en-US"/>
        </a:p>
      </dgm:t>
    </dgm:pt>
    <dgm:pt modelId="{3CD2757A-14F5-4535-A47D-BFB164B67573}">
      <dgm:prSet phldrT="[Text]"/>
      <dgm:spPr/>
      <dgm:t>
        <a:bodyPr/>
        <a:lstStyle/>
        <a:p>
          <a:r>
            <a:rPr lang="en-US"/>
            <a:t>Long Range Plan</a:t>
          </a:r>
        </a:p>
      </dgm:t>
    </dgm:pt>
    <dgm:pt modelId="{15BD2E08-E7A6-4F5B-A8D6-0C1F199AE6B6}" type="parTrans" cxnId="{0A3E8D4D-4016-4245-9E57-1799982743D2}">
      <dgm:prSet/>
      <dgm:spPr/>
      <dgm:t>
        <a:bodyPr/>
        <a:lstStyle/>
        <a:p>
          <a:endParaRPr lang="en-US"/>
        </a:p>
      </dgm:t>
    </dgm:pt>
    <dgm:pt modelId="{2AD76EEE-D41A-452B-B648-7513CB9B7EEA}" type="sibTrans" cxnId="{0A3E8D4D-4016-4245-9E57-1799982743D2}">
      <dgm:prSet/>
      <dgm:spPr/>
      <dgm:t>
        <a:bodyPr/>
        <a:lstStyle/>
        <a:p>
          <a:endParaRPr lang="en-US"/>
        </a:p>
      </dgm:t>
    </dgm:pt>
    <dgm:pt modelId="{B7883470-0CB6-424B-94CB-A3A1ECB03FD5}">
      <dgm:prSet phldrT="[Text]"/>
      <dgm:spPr/>
      <dgm:t>
        <a:bodyPr/>
        <a:lstStyle/>
        <a:p>
          <a:r>
            <a:rPr lang="en-US"/>
            <a:t>Congestion Management</a:t>
          </a:r>
        </a:p>
      </dgm:t>
    </dgm:pt>
    <dgm:pt modelId="{E53F7EAB-DB56-42AD-988B-38EE89DD9E3C}" type="parTrans" cxnId="{9571F952-E27D-4130-86DE-5214396509EC}">
      <dgm:prSet/>
      <dgm:spPr/>
      <dgm:t>
        <a:bodyPr/>
        <a:lstStyle/>
        <a:p>
          <a:endParaRPr lang="en-US"/>
        </a:p>
      </dgm:t>
    </dgm:pt>
    <dgm:pt modelId="{E67B4A22-6FC1-43F5-94FA-161172168B60}" type="sibTrans" cxnId="{9571F952-E27D-4130-86DE-5214396509EC}">
      <dgm:prSet/>
      <dgm:spPr/>
      <dgm:t>
        <a:bodyPr/>
        <a:lstStyle/>
        <a:p>
          <a:endParaRPr lang="en-US"/>
        </a:p>
      </dgm:t>
    </dgm:pt>
    <dgm:pt modelId="{1F31CD5B-4513-49AD-9D9F-59738A98759D}">
      <dgm:prSet phldrT="[Text]"/>
      <dgm:spPr/>
      <dgm:t>
        <a:bodyPr/>
        <a:lstStyle/>
        <a:p>
          <a:r>
            <a:rPr lang="en-US"/>
            <a:t>OTO reports to MoDOT</a:t>
          </a:r>
        </a:p>
      </dgm:t>
    </dgm:pt>
    <dgm:pt modelId="{BB20E522-8ADE-47A2-8DCC-54347B909E3B}" type="parTrans" cxnId="{9513DEB8-3D96-401A-9434-3ADCFD8D7931}">
      <dgm:prSet/>
      <dgm:spPr/>
      <dgm:t>
        <a:bodyPr/>
        <a:lstStyle/>
        <a:p>
          <a:endParaRPr lang="en-US"/>
        </a:p>
      </dgm:t>
    </dgm:pt>
    <dgm:pt modelId="{2E0D8FAD-AD02-48B5-9C90-5C291374F81A}" type="sibTrans" cxnId="{9513DEB8-3D96-401A-9434-3ADCFD8D7931}">
      <dgm:prSet/>
      <dgm:spPr/>
      <dgm:t>
        <a:bodyPr/>
        <a:lstStyle/>
        <a:p>
          <a:endParaRPr lang="en-US"/>
        </a:p>
      </dgm:t>
    </dgm:pt>
    <dgm:pt modelId="{9366CA25-99E0-4521-B7EA-3B11ABD11B11}">
      <dgm:prSet phldrT="[Text]"/>
      <dgm:spPr/>
      <dgm:t>
        <a:bodyPr/>
        <a:lstStyle/>
        <a:p>
          <a:r>
            <a:rPr lang="en-US"/>
            <a:t>MoDOT Reports to U.S. DOT</a:t>
          </a:r>
        </a:p>
      </dgm:t>
    </dgm:pt>
    <dgm:pt modelId="{14C116D0-B61D-42B4-89A4-299615A2B34D}" type="parTrans" cxnId="{FB169F3A-1E16-4099-AE8D-350A506AD747}">
      <dgm:prSet/>
      <dgm:spPr/>
      <dgm:t>
        <a:bodyPr/>
        <a:lstStyle/>
        <a:p>
          <a:endParaRPr lang="en-US"/>
        </a:p>
      </dgm:t>
    </dgm:pt>
    <dgm:pt modelId="{4AB847F8-C10C-4D7D-8F9F-B35558E5B96F}" type="sibTrans" cxnId="{FB169F3A-1E16-4099-AE8D-350A506AD747}">
      <dgm:prSet/>
      <dgm:spPr/>
      <dgm:t>
        <a:bodyPr/>
        <a:lstStyle/>
        <a:p>
          <a:endParaRPr lang="en-US"/>
        </a:p>
      </dgm:t>
    </dgm:pt>
    <dgm:pt modelId="{2725A530-CA73-472C-9F00-CB7C314D5B0B}">
      <dgm:prSet phldrT="[Text]"/>
      <dgm:spPr/>
      <dgm:t>
        <a:bodyPr/>
        <a:lstStyle/>
        <a:p>
          <a:r>
            <a:rPr lang="en-US"/>
            <a:t>TIP</a:t>
          </a:r>
        </a:p>
      </dgm:t>
    </dgm:pt>
    <dgm:pt modelId="{767DA1BB-7C21-4990-A571-82153E2BEC61}" type="parTrans" cxnId="{3DB7EAB7-E8E2-41DC-B813-F5548209AE64}">
      <dgm:prSet/>
      <dgm:spPr/>
      <dgm:t>
        <a:bodyPr/>
        <a:lstStyle/>
        <a:p>
          <a:endParaRPr lang="en-US"/>
        </a:p>
      </dgm:t>
    </dgm:pt>
    <dgm:pt modelId="{C35818A7-0020-4AD8-A715-E284DA461FE7}" type="sibTrans" cxnId="{3DB7EAB7-E8E2-41DC-B813-F5548209AE64}">
      <dgm:prSet/>
      <dgm:spPr/>
      <dgm:t>
        <a:bodyPr/>
        <a:lstStyle/>
        <a:p>
          <a:endParaRPr lang="en-US"/>
        </a:p>
      </dgm:t>
    </dgm:pt>
    <dgm:pt modelId="{DE616815-06CB-43B3-977A-A4F7B3841FFB}">
      <dgm:prSet phldrT="[Text]"/>
      <dgm:spPr/>
      <dgm:t>
        <a:bodyPr/>
        <a:lstStyle/>
        <a:p>
          <a:r>
            <a:rPr lang="en-US"/>
            <a:t>Construction and Capital</a:t>
          </a:r>
        </a:p>
      </dgm:t>
    </dgm:pt>
    <dgm:pt modelId="{4CC11088-4A15-4A47-848B-6DA33CB0DA46}" type="parTrans" cxnId="{C5815C71-ACD2-4A24-BFB7-2D46C8B75E58}">
      <dgm:prSet/>
      <dgm:spPr/>
      <dgm:t>
        <a:bodyPr/>
        <a:lstStyle/>
        <a:p>
          <a:endParaRPr lang="en-US"/>
        </a:p>
      </dgm:t>
    </dgm:pt>
    <dgm:pt modelId="{0B2AC681-83E3-490E-A1BD-76D1C7DC0346}" type="sibTrans" cxnId="{C5815C71-ACD2-4A24-BFB7-2D46C8B75E58}">
      <dgm:prSet/>
      <dgm:spPr/>
      <dgm:t>
        <a:bodyPr/>
        <a:lstStyle/>
        <a:p>
          <a:endParaRPr lang="en-US"/>
        </a:p>
      </dgm:t>
    </dgm:pt>
    <dgm:pt modelId="{0F44D555-4094-4505-95E3-4CA2F1A5A67A}">
      <dgm:prSet phldrT="[Text]"/>
      <dgm:spPr/>
      <dgm:t>
        <a:bodyPr/>
        <a:lstStyle/>
        <a:p>
          <a:r>
            <a:rPr lang="en-US"/>
            <a:t>Maintenance</a:t>
          </a:r>
        </a:p>
      </dgm:t>
    </dgm:pt>
    <dgm:pt modelId="{E958AB22-EEB0-46D7-95E1-7FE1904ABD22}" type="parTrans" cxnId="{0FED13FB-2E8A-44F0-BF5E-D9403372810A}">
      <dgm:prSet/>
      <dgm:spPr/>
      <dgm:t>
        <a:bodyPr/>
        <a:lstStyle/>
        <a:p>
          <a:endParaRPr lang="en-US"/>
        </a:p>
      </dgm:t>
    </dgm:pt>
    <dgm:pt modelId="{86A64B1B-8447-4721-9CAB-8CB703C02DB8}" type="sibTrans" cxnId="{0FED13FB-2E8A-44F0-BF5E-D9403372810A}">
      <dgm:prSet/>
      <dgm:spPr/>
      <dgm:t>
        <a:bodyPr/>
        <a:lstStyle/>
        <a:p>
          <a:endParaRPr lang="en-US"/>
        </a:p>
      </dgm:t>
    </dgm:pt>
    <dgm:pt modelId="{98928144-8B04-49FE-9F49-7BB4DCFB6A89}">
      <dgm:prSet phldrT="[Text]"/>
      <dgm:spPr/>
      <dgm:t>
        <a:bodyPr/>
        <a:lstStyle/>
        <a:p>
          <a:r>
            <a:rPr lang="en-US"/>
            <a:t>Operations and Incident Mangement</a:t>
          </a:r>
        </a:p>
      </dgm:t>
    </dgm:pt>
    <dgm:pt modelId="{BBB50672-2AAC-4211-8EA5-A0A2A219609C}" type="parTrans" cxnId="{80F19007-9BDA-4729-87F3-C2A3DEBDC768}">
      <dgm:prSet/>
      <dgm:spPr/>
      <dgm:t>
        <a:bodyPr/>
        <a:lstStyle/>
        <a:p>
          <a:endParaRPr lang="en-US"/>
        </a:p>
      </dgm:t>
    </dgm:pt>
    <dgm:pt modelId="{75E54644-15F6-4EEE-947B-4913694BCFD8}" type="sibTrans" cxnId="{80F19007-9BDA-4729-87F3-C2A3DEBDC768}">
      <dgm:prSet/>
      <dgm:spPr/>
      <dgm:t>
        <a:bodyPr/>
        <a:lstStyle/>
        <a:p>
          <a:endParaRPr lang="en-US"/>
        </a:p>
      </dgm:t>
    </dgm:pt>
    <dgm:pt modelId="{961D6839-F331-4BE5-8D18-BB7E58C4EF56}">
      <dgm:prSet phldrT="[Text]"/>
      <dgm:spPr/>
      <dgm:t>
        <a:bodyPr/>
        <a:lstStyle/>
        <a:p>
          <a:r>
            <a:rPr lang="en-US"/>
            <a:t>Travel Demand Management</a:t>
          </a:r>
        </a:p>
      </dgm:t>
    </dgm:pt>
    <dgm:pt modelId="{4FE2234D-BCB7-41F7-A9E0-F385ADD4B4A2}" type="parTrans" cxnId="{BC7A47AC-CF7F-415A-A5DF-944A668E993E}">
      <dgm:prSet/>
      <dgm:spPr/>
      <dgm:t>
        <a:bodyPr/>
        <a:lstStyle/>
        <a:p>
          <a:endParaRPr lang="en-US"/>
        </a:p>
      </dgm:t>
    </dgm:pt>
    <dgm:pt modelId="{CC712DFB-B77A-483C-82EC-92A4BBE1AF56}" type="sibTrans" cxnId="{BC7A47AC-CF7F-415A-A5DF-944A668E993E}">
      <dgm:prSet/>
      <dgm:spPr/>
      <dgm:t>
        <a:bodyPr/>
        <a:lstStyle/>
        <a:p>
          <a:endParaRPr lang="en-US"/>
        </a:p>
      </dgm:t>
    </dgm:pt>
    <dgm:pt modelId="{29FF3F8E-3453-4009-A6FA-2AD7AD0F8459}">
      <dgm:prSet phldrT="[Text]"/>
      <dgm:spPr/>
      <dgm:t>
        <a:bodyPr/>
        <a:lstStyle/>
        <a:p>
          <a:r>
            <a:rPr lang="en-US"/>
            <a:t>Performance Reporting</a:t>
          </a:r>
        </a:p>
      </dgm:t>
    </dgm:pt>
    <dgm:pt modelId="{C138342E-C598-4EEF-91F1-307BB41CC40A}" type="sibTrans" cxnId="{6A29DE7D-F3EF-4562-ADD0-5DE670CA37A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B8D5E19-C819-4266-AF42-94F5FB6F4F2F}" type="parTrans" cxnId="{6A29DE7D-F3EF-4562-ADD0-5DE670CA37A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619620E-1E33-4A2F-9509-6C82A1B9A0CF}" type="pres">
      <dgm:prSet presAssocID="{5C57C0D1-6691-44FB-BB3E-4E55BACA0BD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A6DA955-0FA0-4C03-A217-9A73C761619D}" type="pres">
      <dgm:prSet presAssocID="{3FA24F03-E61B-4C65-B386-840EE313C2EB}" presName="horFlow" presStyleCnt="0"/>
      <dgm:spPr/>
    </dgm:pt>
    <dgm:pt modelId="{5EBE6317-CCF3-4862-A9A4-15C7AACCADF7}" type="pres">
      <dgm:prSet presAssocID="{3FA24F03-E61B-4C65-B386-840EE313C2EB}" presName="bigChev" presStyleLbl="node1" presStyleIdx="0" presStyleCnt="4"/>
      <dgm:spPr/>
    </dgm:pt>
    <dgm:pt modelId="{F2E1F2BD-81BA-4B87-AFD1-F9C86BD5F655}" type="pres">
      <dgm:prSet presAssocID="{DC0F343F-639B-4EE2-8456-FD0738811F3A}" presName="parTrans" presStyleCnt="0"/>
      <dgm:spPr/>
    </dgm:pt>
    <dgm:pt modelId="{EE5508F6-334E-402D-BA96-B4F1CA502656}" type="pres">
      <dgm:prSet presAssocID="{83071D12-9A8D-41A5-A3BA-8C5A15B4DCB0}" presName="node" presStyleLbl="alignAccFollowNode1" presStyleIdx="0" presStyleCnt="11">
        <dgm:presLayoutVars>
          <dgm:bulletEnabled val="1"/>
        </dgm:presLayoutVars>
      </dgm:prSet>
      <dgm:spPr/>
    </dgm:pt>
    <dgm:pt modelId="{AC9F9445-B8D7-41FF-A211-3E644541C41A}" type="pres">
      <dgm:prSet presAssocID="{C5CAF4A4-7DD6-49A8-8C2A-00CF73BACE88}" presName="sibTrans" presStyleCnt="0"/>
      <dgm:spPr/>
    </dgm:pt>
    <dgm:pt modelId="{FD9B6418-4BC0-4127-8085-5EB6231D92C9}" type="pres">
      <dgm:prSet presAssocID="{6C3144C5-DA13-4DB2-995F-D3B2A5ECD83F}" presName="node" presStyleLbl="alignAccFollowNode1" presStyleIdx="1" presStyleCnt="11">
        <dgm:presLayoutVars>
          <dgm:bulletEnabled val="1"/>
        </dgm:presLayoutVars>
      </dgm:prSet>
      <dgm:spPr/>
    </dgm:pt>
    <dgm:pt modelId="{EE6A4061-56A2-4AFC-B125-AA4665346B98}" type="pres">
      <dgm:prSet presAssocID="{3FA24F03-E61B-4C65-B386-840EE313C2EB}" presName="vSp" presStyleCnt="0"/>
      <dgm:spPr/>
    </dgm:pt>
    <dgm:pt modelId="{8A061983-5873-4DE7-9FDB-7BD7FD67B140}" type="pres">
      <dgm:prSet presAssocID="{8EF3CD95-D311-45AD-82D2-529D2C61866E}" presName="horFlow" presStyleCnt="0"/>
      <dgm:spPr/>
    </dgm:pt>
    <dgm:pt modelId="{D34E584B-F201-4C4C-9471-6A543E47C4E3}" type="pres">
      <dgm:prSet presAssocID="{8EF3CD95-D311-45AD-82D2-529D2C61866E}" presName="bigChev" presStyleLbl="node1" presStyleIdx="1" presStyleCnt="4"/>
      <dgm:spPr/>
    </dgm:pt>
    <dgm:pt modelId="{C96978FC-08E3-4C6A-8E79-CE13BEFDC8AC}" type="pres">
      <dgm:prSet presAssocID="{15BD2E08-E7A6-4F5B-A8D6-0C1F199AE6B6}" presName="parTrans" presStyleCnt="0"/>
      <dgm:spPr/>
    </dgm:pt>
    <dgm:pt modelId="{0CF83964-4D5A-465D-B89B-4B7C19554D1B}" type="pres">
      <dgm:prSet presAssocID="{3CD2757A-14F5-4535-A47D-BFB164B67573}" presName="node" presStyleLbl="alignAccFollowNode1" presStyleIdx="2" presStyleCnt="11">
        <dgm:presLayoutVars>
          <dgm:bulletEnabled val="1"/>
        </dgm:presLayoutVars>
      </dgm:prSet>
      <dgm:spPr/>
    </dgm:pt>
    <dgm:pt modelId="{5BA93E98-EADB-4BD2-ACD0-487946761E57}" type="pres">
      <dgm:prSet presAssocID="{2AD76EEE-D41A-452B-B648-7513CB9B7EEA}" presName="sibTrans" presStyleCnt="0"/>
      <dgm:spPr/>
    </dgm:pt>
    <dgm:pt modelId="{8A2631E8-1307-4A83-9B0D-9533FEEC91EB}" type="pres">
      <dgm:prSet presAssocID="{B7883470-0CB6-424B-94CB-A3A1ECB03FD5}" presName="node" presStyleLbl="alignAccFollowNode1" presStyleIdx="3" presStyleCnt="11">
        <dgm:presLayoutVars>
          <dgm:bulletEnabled val="1"/>
        </dgm:presLayoutVars>
      </dgm:prSet>
      <dgm:spPr/>
    </dgm:pt>
    <dgm:pt modelId="{5B922AE5-0CD0-4D0F-BAEF-8D736E3A9561}" type="pres">
      <dgm:prSet presAssocID="{E67B4A22-6FC1-43F5-94FA-161172168B60}" presName="sibTrans" presStyleCnt="0"/>
      <dgm:spPr/>
    </dgm:pt>
    <dgm:pt modelId="{054F3D6C-00FA-4A43-A537-B66027B21FAA}" type="pres">
      <dgm:prSet presAssocID="{2725A530-CA73-472C-9F00-CB7C314D5B0B}" presName="node" presStyleLbl="alignAccFollowNode1" presStyleIdx="4" presStyleCnt="11">
        <dgm:presLayoutVars>
          <dgm:bulletEnabled val="1"/>
        </dgm:presLayoutVars>
      </dgm:prSet>
      <dgm:spPr/>
    </dgm:pt>
    <dgm:pt modelId="{B7223758-2285-4AC0-A1C8-822C69507DC3}" type="pres">
      <dgm:prSet presAssocID="{8EF3CD95-D311-45AD-82D2-529D2C61866E}" presName="vSp" presStyleCnt="0"/>
      <dgm:spPr/>
    </dgm:pt>
    <dgm:pt modelId="{F444A40A-CF17-4190-89B9-EB692C83E601}" type="pres">
      <dgm:prSet presAssocID="{D601B618-A178-48D6-A708-E1E7F366FC42}" presName="horFlow" presStyleCnt="0"/>
      <dgm:spPr/>
    </dgm:pt>
    <dgm:pt modelId="{EA8B0BAF-2D50-4EF7-B383-2CDDBD5816D4}" type="pres">
      <dgm:prSet presAssocID="{D601B618-A178-48D6-A708-E1E7F366FC42}" presName="bigChev" presStyleLbl="node1" presStyleIdx="2" presStyleCnt="4"/>
      <dgm:spPr/>
    </dgm:pt>
    <dgm:pt modelId="{75C6E108-11FE-4AAB-A502-2FF59739637E}" type="pres">
      <dgm:prSet presAssocID="{4CC11088-4A15-4A47-848B-6DA33CB0DA46}" presName="parTrans" presStyleCnt="0"/>
      <dgm:spPr/>
    </dgm:pt>
    <dgm:pt modelId="{B29B7215-E20A-4C0F-8325-323CF0CA92BF}" type="pres">
      <dgm:prSet presAssocID="{DE616815-06CB-43B3-977A-A4F7B3841FFB}" presName="node" presStyleLbl="alignAccFollowNode1" presStyleIdx="5" presStyleCnt="11">
        <dgm:presLayoutVars>
          <dgm:bulletEnabled val="1"/>
        </dgm:presLayoutVars>
      </dgm:prSet>
      <dgm:spPr/>
    </dgm:pt>
    <dgm:pt modelId="{C98CE5FD-D5CF-43BF-879E-B9CB6472058D}" type="pres">
      <dgm:prSet presAssocID="{0B2AC681-83E3-490E-A1BD-76D1C7DC0346}" presName="sibTrans" presStyleCnt="0"/>
      <dgm:spPr/>
    </dgm:pt>
    <dgm:pt modelId="{BBB83E03-A874-4C87-9DF4-070390931992}" type="pres">
      <dgm:prSet presAssocID="{0F44D555-4094-4505-95E3-4CA2F1A5A67A}" presName="node" presStyleLbl="alignAccFollowNode1" presStyleIdx="6" presStyleCnt="11">
        <dgm:presLayoutVars>
          <dgm:bulletEnabled val="1"/>
        </dgm:presLayoutVars>
      </dgm:prSet>
      <dgm:spPr/>
    </dgm:pt>
    <dgm:pt modelId="{C6421DEB-8C8A-4DF5-989E-2FFF0D1F86F3}" type="pres">
      <dgm:prSet presAssocID="{86A64B1B-8447-4721-9CAB-8CB703C02DB8}" presName="sibTrans" presStyleCnt="0"/>
      <dgm:spPr/>
    </dgm:pt>
    <dgm:pt modelId="{D53BC40E-FFA0-49F7-BC60-0F366EF25E7B}" type="pres">
      <dgm:prSet presAssocID="{98928144-8B04-49FE-9F49-7BB4DCFB6A89}" presName="node" presStyleLbl="alignAccFollowNode1" presStyleIdx="7" presStyleCnt="11">
        <dgm:presLayoutVars>
          <dgm:bulletEnabled val="1"/>
        </dgm:presLayoutVars>
      </dgm:prSet>
      <dgm:spPr/>
    </dgm:pt>
    <dgm:pt modelId="{9DBED73B-F06F-4F1D-9D88-6FB92F2E8F72}" type="pres">
      <dgm:prSet presAssocID="{75E54644-15F6-4EEE-947B-4913694BCFD8}" presName="sibTrans" presStyleCnt="0"/>
      <dgm:spPr/>
    </dgm:pt>
    <dgm:pt modelId="{2E196812-0610-4F13-8042-74CAD5B7C1A6}" type="pres">
      <dgm:prSet presAssocID="{961D6839-F331-4BE5-8D18-BB7E58C4EF56}" presName="node" presStyleLbl="alignAccFollowNode1" presStyleIdx="8" presStyleCnt="11">
        <dgm:presLayoutVars>
          <dgm:bulletEnabled val="1"/>
        </dgm:presLayoutVars>
      </dgm:prSet>
      <dgm:spPr/>
    </dgm:pt>
    <dgm:pt modelId="{94994C64-C672-4321-9406-EA872059BBC3}" type="pres">
      <dgm:prSet presAssocID="{D601B618-A178-48D6-A708-E1E7F366FC42}" presName="vSp" presStyleCnt="0"/>
      <dgm:spPr/>
    </dgm:pt>
    <dgm:pt modelId="{93B0ADC8-C179-46E9-80E4-D7EAA118BCF4}" type="pres">
      <dgm:prSet presAssocID="{29FF3F8E-3453-4009-A6FA-2AD7AD0F8459}" presName="horFlow" presStyleCnt="0"/>
      <dgm:spPr/>
    </dgm:pt>
    <dgm:pt modelId="{A6A64C79-BB0D-4262-A2CB-BE0F09F7EC19}" type="pres">
      <dgm:prSet presAssocID="{29FF3F8E-3453-4009-A6FA-2AD7AD0F8459}" presName="bigChev" presStyleLbl="node1" presStyleIdx="3" presStyleCnt="4"/>
      <dgm:spPr/>
    </dgm:pt>
    <dgm:pt modelId="{8793DBEA-D7EC-4084-A83B-9F634FD352CF}" type="pres">
      <dgm:prSet presAssocID="{BB20E522-8ADE-47A2-8DCC-54347B909E3B}" presName="parTrans" presStyleCnt="0"/>
      <dgm:spPr/>
    </dgm:pt>
    <dgm:pt modelId="{5FCF80BF-500F-4BA1-80C7-DB537A1E6E3E}" type="pres">
      <dgm:prSet presAssocID="{1F31CD5B-4513-49AD-9D9F-59738A98759D}" presName="node" presStyleLbl="alignAccFollowNode1" presStyleIdx="9" presStyleCnt="11">
        <dgm:presLayoutVars>
          <dgm:bulletEnabled val="1"/>
        </dgm:presLayoutVars>
      </dgm:prSet>
      <dgm:spPr/>
    </dgm:pt>
    <dgm:pt modelId="{CFEF5288-CB99-4FD1-A8B6-EAC84C40A6B6}" type="pres">
      <dgm:prSet presAssocID="{2E0D8FAD-AD02-48B5-9C90-5C291374F81A}" presName="sibTrans" presStyleCnt="0"/>
      <dgm:spPr/>
    </dgm:pt>
    <dgm:pt modelId="{4EE5C246-0C32-4CE9-BEA1-6C6E18A1D4DC}" type="pres">
      <dgm:prSet presAssocID="{9366CA25-99E0-4521-B7EA-3B11ABD11B11}" presName="node" presStyleLbl="alignAccFollowNode1" presStyleIdx="10" presStyleCnt="11">
        <dgm:presLayoutVars>
          <dgm:bulletEnabled val="1"/>
        </dgm:presLayoutVars>
      </dgm:prSet>
      <dgm:spPr/>
    </dgm:pt>
  </dgm:ptLst>
  <dgm:cxnLst>
    <dgm:cxn modelId="{80F19007-9BDA-4729-87F3-C2A3DEBDC768}" srcId="{D601B618-A178-48D6-A708-E1E7F366FC42}" destId="{98928144-8B04-49FE-9F49-7BB4DCFB6A89}" srcOrd="2" destOrd="0" parTransId="{BBB50672-2AAC-4211-8EA5-A0A2A219609C}" sibTransId="{75E54644-15F6-4EEE-947B-4913694BCFD8}"/>
    <dgm:cxn modelId="{E0B2E11B-9E50-40E5-B948-F30562DB27A4}" type="presOf" srcId="{2725A530-CA73-472C-9F00-CB7C314D5B0B}" destId="{054F3D6C-00FA-4A43-A537-B66027B21FAA}" srcOrd="0" destOrd="0" presId="urn:microsoft.com/office/officeart/2005/8/layout/lProcess3"/>
    <dgm:cxn modelId="{0E01BD35-D344-473C-A7CC-AF177839DB88}" srcId="{5C57C0D1-6691-44FB-BB3E-4E55BACA0BD2}" destId="{3FA24F03-E61B-4C65-B386-840EE313C2EB}" srcOrd="0" destOrd="0" parTransId="{5FDB1055-1A2F-4762-A9CF-13FD53DB3718}" sibTransId="{08365667-2498-4FFD-AF15-DC009BD20E16}"/>
    <dgm:cxn modelId="{FB169F3A-1E16-4099-AE8D-350A506AD747}" srcId="{29FF3F8E-3453-4009-A6FA-2AD7AD0F8459}" destId="{9366CA25-99E0-4521-B7EA-3B11ABD11B11}" srcOrd="1" destOrd="0" parTransId="{14C116D0-B61D-42B4-89A4-299615A2B34D}" sibTransId="{4AB847F8-C10C-4D7D-8F9F-B35558E5B96F}"/>
    <dgm:cxn modelId="{BCEA696C-03AF-419E-B26A-C2B6DA74DAE9}" srcId="{5C57C0D1-6691-44FB-BB3E-4E55BACA0BD2}" destId="{D601B618-A178-48D6-A708-E1E7F366FC42}" srcOrd="2" destOrd="0" parTransId="{174E1FEA-DC61-4193-99B7-68F5F6BB2297}" sibTransId="{C90A6993-7736-421D-A27F-D295757E0A86}"/>
    <dgm:cxn modelId="{FCF67A4D-262C-48B7-BAFC-1C61771C2C93}" type="presOf" srcId="{6C3144C5-DA13-4DB2-995F-D3B2A5ECD83F}" destId="{FD9B6418-4BC0-4127-8085-5EB6231D92C9}" srcOrd="0" destOrd="0" presId="urn:microsoft.com/office/officeart/2005/8/layout/lProcess3"/>
    <dgm:cxn modelId="{0A3E8D4D-4016-4245-9E57-1799982743D2}" srcId="{8EF3CD95-D311-45AD-82D2-529D2C61866E}" destId="{3CD2757A-14F5-4535-A47D-BFB164B67573}" srcOrd="0" destOrd="0" parTransId="{15BD2E08-E7A6-4F5B-A8D6-0C1F199AE6B6}" sibTransId="{2AD76EEE-D41A-452B-B648-7513CB9B7EEA}"/>
    <dgm:cxn modelId="{C5815C71-ACD2-4A24-BFB7-2D46C8B75E58}" srcId="{D601B618-A178-48D6-A708-E1E7F366FC42}" destId="{DE616815-06CB-43B3-977A-A4F7B3841FFB}" srcOrd="0" destOrd="0" parTransId="{4CC11088-4A15-4A47-848B-6DA33CB0DA46}" sibTransId="{0B2AC681-83E3-490E-A1BD-76D1C7DC0346}"/>
    <dgm:cxn modelId="{54936751-4859-4BD3-A219-D8669BFB8506}" type="presOf" srcId="{0F44D555-4094-4505-95E3-4CA2F1A5A67A}" destId="{BBB83E03-A874-4C87-9DF4-070390931992}" srcOrd="0" destOrd="0" presId="urn:microsoft.com/office/officeart/2005/8/layout/lProcess3"/>
    <dgm:cxn modelId="{9571F952-E27D-4130-86DE-5214396509EC}" srcId="{8EF3CD95-D311-45AD-82D2-529D2C61866E}" destId="{B7883470-0CB6-424B-94CB-A3A1ECB03FD5}" srcOrd="1" destOrd="0" parTransId="{E53F7EAB-DB56-42AD-988B-38EE89DD9E3C}" sibTransId="{E67B4A22-6FC1-43F5-94FA-161172168B60}"/>
    <dgm:cxn modelId="{9DACFB7C-B13D-4478-BC97-853966FE536D}" srcId="{5C57C0D1-6691-44FB-BB3E-4E55BACA0BD2}" destId="{8EF3CD95-D311-45AD-82D2-529D2C61866E}" srcOrd="1" destOrd="0" parTransId="{5867569F-DABF-4EDE-98CC-652317DCCF03}" sibTransId="{3B670876-E42C-4B14-BC55-059CC5B05B7A}"/>
    <dgm:cxn modelId="{6A29DE7D-F3EF-4562-ADD0-5DE670CA37A5}" srcId="{5C57C0D1-6691-44FB-BB3E-4E55BACA0BD2}" destId="{29FF3F8E-3453-4009-A6FA-2AD7AD0F8459}" srcOrd="3" destOrd="0" parTransId="{5B8D5E19-C819-4266-AF42-94F5FB6F4F2F}" sibTransId="{C138342E-C598-4EEF-91F1-307BB41CC40A}"/>
    <dgm:cxn modelId="{3BE5A07E-E2C2-48BE-B2F5-1B3B0EE0729C}" type="presOf" srcId="{5C57C0D1-6691-44FB-BB3E-4E55BACA0BD2}" destId="{3619620E-1E33-4A2F-9509-6C82A1B9A0CF}" srcOrd="0" destOrd="0" presId="urn:microsoft.com/office/officeart/2005/8/layout/lProcess3"/>
    <dgm:cxn modelId="{4DD16491-8152-48FE-BBD8-EC2F6F733183}" type="presOf" srcId="{8EF3CD95-D311-45AD-82D2-529D2C61866E}" destId="{D34E584B-F201-4C4C-9471-6A543E47C4E3}" srcOrd="0" destOrd="0" presId="urn:microsoft.com/office/officeart/2005/8/layout/lProcess3"/>
    <dgm:cxn modelId="{1359E896-67F9-409C-9860-BB128DCB27BD}" type="presOf" srcId="{3FA24F03-E61B-4C65-B386-840EE313C2EB}" destId="{5EBE6317-CCF3-4862-A9A4-15C7AACCADF7}" srcOrd="0" destOrd="0" presId="urn:microsoft.com/office/officeart/2005/8/layout/lProcess3"/>
    <dgm:cxn modelId="{BC7A47AC-CF7F-415A-A5DF-944A668E993E}" srcId="{D601B618-A178-48D6-A708-E1E7F366FC42}" destId="{961D6839-F331-4BE5-8D18-BB7E58C4EF56}" srcOrd="3" destOrd="0" parTransId="{4FE2234D-BCB7-41F7-A9E0-F385ADD4B4A2}" sibTransId="{CC712DFB-B77A-483C-82EC-92A4BBE1AF56}"/>
    <dgm:cxn modelId="{3C1F3BB2-B79A-4691-8BDE-A9DF51BE6071}" type="presOf" srcId="{98928144-8B04-49FE-9F49-7BB4DCFB6A89}" destId="{D53BC40E-FFA0-49F7-BC60-0F366EF25E7B}" srcOrd="0" destOrd="0" presId="urn:microsoft.com/office/officeart/2005/8/layout/lProcess3"/>
    <dgm:cxn modelId="{3DB7EAB7-E8E2-41DC-B813-F5548209AE64}" srcId="{8EF3CD95-D311-45AD-82D2-529D2C61866E}" destId="{2725A530-CA73-472C-9F00-CB7C314D5B0B}" srcOrd="2" destOrd="0" parTransId="{767DA1BB-7C21-4990-A571-82153E2BEC61}" sibTransId="{C35818A7-0020-4AD8-A715-E284DA461FE7}"/>
    <dgm:cxn modelId="{9513DEB8-3D96-401A-9434-3ADCFD8D7931}" srcId="{29FF3F8E-3453-4009-A6FA-2AD7AD0F8459}" destId="{1F31CD5B-4513-49AD-9D9F-59738A98759D}" srcOrd="0" destOrd="0" parTransId="{BB20E522-8ADE-47A2-8DCC-54347B909E3B}" sibTransId="{2E0D8FAD-AD02-48B5-9C90-5C291374F81A}"/>
    <dgm:cxn modelId="{51D58FBD-FE6C-4879-8C32-F942DC11330F}" type="presOf" srcId="{3CD2757A-14F5-4535-A47D-BFB164B67573}" destId="{0CF83964-4D5A-465D-B89B-4B7C19554D1B}" srcOrd="0" destOrd="0" presId="urn:microsoft.com/office/officeart/2005/8/layout/lProcess3"/>
    <dgm:cxn modelId="{B750EBC4-554D-41AB-9A6C-EBE682EDF93D}" type="presOf" srcId="{961D6839-F331-4BE5-8D18-BB7E58C4EF56}" destId="{2E196812-0610-4F13-8042-74CAD5B7C1A6}" srcOrd="0" destOrd="0" presId="urn:microsoft.com/office/officeart/2005/8/layout/lProcess3"/>
    <dgm:cxn modelId="{5F8B48D9-A32D-4960-BF90-B202A815E415}" type="presOf" srcId="{1F31CD5B-4513-49AD-9D9F-59738A98759D}" destId="{5FCF80BF-500F-4BA1-80C7-DB537A1E6E3E}" srcOrd="0" destOrd="0" presId="urn:microsoft.com/office/officeart/2005/8/layout/lProcess3"/>
    <dgm:cxn modelId="{9D47ECE2-6CF6-4049-81FD-F794A539380C}" type="presOf" srcId="{DE616815-06CB-43B3-977A-A4F7B3841FFB}" destId="{B29B7215-E20A-4C0F-8325-323CF0CA92BF}" srcOrd="0" destOrd="0" presId="urn:microsoft.com/office/officeart/2005/8/layout/lProcess3"/>
    <dgm:cxn modelId="{A65026E4-A56E-41A8-8033-F77597777839}" srcId="{3FA24F03-E61B-4C65-B386-840EE313C2EB}" destId="{83071D12-9A8D-41A5-A3BA-8C5A15B4DCB0}" srcOrd="0" destOrd="0" parTransId="{DC0F343F-639B-4EE2-8456-FD0738811F3A}" sibTransId="{C5CAF4A4-7DD6-49A8-8C2A-00CF73BACE88}"/>
    <dgm:cxn modelId="{5B56DEE9-40C9-43B6-9155-0C53538CEFDA}" srcId="{3FA24F03-E61B-4C65-B386-840EE313C2EB}" destId="{6C3144C5-DA13-4DB2-995F-D3B2A5ECD83F}" srcOrd="1" destOrd="0" parTransId="{FA56BC86-2F1F-41DB-88A6-13E8311CE034}" sibTransId="{8086684C-12BC-4231-B19F-FE441D74F8D1}"/>
    <dgm:cxn modelId="{32655FEA-777E-4813-9841-6DF6C6A272D4}" type="presOf" srcId="{9366CA25-99E0-4521-B7EA-3B11ABD11B11}" destId="{4EE5C246-0C32-4CE9-BEA1-6C6E18A1D4DC}" srcOrd="0" destOrd="0" presId="urn:microsoft.com/office/officeart/2005/8/layout/lProcess3"/>
    <dgm:cxn modelId="{3B8AF4F0-2EA4-4006-9770-E6C48AF63ED2}" type="presOf" srcId="{29FF3F8E-3453-4009-A6FA-2AD7AD0F8459}" destId="{A6A64C79-BB0D-4262-A2CB-BE0F09F7EC19}" srcOrd="0" destOrd="0" presId="urn:microsoft.com/office/officeart/2005/8/layout/lProcess3"/>
    <dgm:cxn modelId="{38D13BF8-1E39-465B-8EBB-3C2171F44B26}" type="presOf" srcId="{83071D12-9A8D-41A5-A3BA-8C5A15B4DCB0}" destId="{EE5508F6-334E-402D-BA96-B4F1CA502656}" srcOrd="0" destOrd="0" presId="urn:microsoft.com/office/officeart/2005/8/layout/lProcess3"/>
    <dgm:cxn modelId="{0FED13FB-2E8A-44F0-BF5E-D9403372810A}" srcId="{D601B618-A178-48D6-A708-E1E7F366FC42}" destId="{0F44D555-4094-4505-95E3-4CA2F1A5A67A}" srcOrd="1" destOrd="0" parTransId="{E958AB22-EEB0-46D7-95E1-7FE1904ABD22}" sibTransId="{86A64B1B-8447-4721-9CAB-8CB703C02DB8}"/>
    <dgm:cxn modelId="{1BE32FFC-1DF0-4478-B6A3-9C259022B069}" type="presOf" srcId="{B7883470-0CB6-424B-94CB-A3A1ECB03FD5}" destId="{8A2631E8-1307-4A83-9B0D-9533FEEC91EB}" srcOrd="0" destOrd="0" presId="urn:microsoft.com/office/officeart/2005/8/layout/lProcess3"/>
    <dgm:cxn modelId="{D0E80DFE-A819-41E0-932D-AB4DCE182BA3}" type="presOf" srcId="{D601B618-A178-48D6-A708-E1E7F366FC42}" destId="{EA8B0BAF-2D50-4EF7-B383-2CDDBD5816D4}" srcOrd="0" destOrd="0" presId="urn:microsoft.com/office/officeart/2005/8/layout/lProcess3"/>
    <dgm:cxn modelId="{A9CAC3FB-2F26-4369-8A5A-D9036E2F5F5A}" type="presParOf" srcId="{3619620E-1E33-4A2F-9509-6C82A1B9A0CF}" destId="{8A6DA955-0FA0-4C03-A217-9A73C761619D}" srcOrd="0" destOrd="0" presId="urn:microsoft.com/office/officeart/2005/8/layout/lProcess3"/>
    <dgm:cxn modelId="{34142F35-C56A-459F-93CE-644E943AAE1A}" type="presParOf" srcId="{8A6DA955-0FA0-4C03-A217-9A73C761619D}" destId="{5EBE6317-CCF3-4862-A9A4-15C7AACCADF7}" srcOrd="0" destOrd="0" presId="urn:microsoft.com/office/officeart/2005/8/layout/lProcess3"/>
    <dgm:cxn modelId="{6DB1FDFE-6885-4988-8FA0-740FEDBCB97B}" type="presParOf" srcId="{8A6DA955-0FA0-4C03-A217-9A73C761619D}" destId="{F2E1F2BD-81BA-4B87-AFD1-F9C86BD5F655}" srcOrd="1" destOrd="0" presId="urn:microsoft.com/office/officeart/2005/8/layout/lProcess3"/>
    <dgm:cxn modelId="{0DB19C86-070C-4349-BCCE-DE3D3CE53655}" type="presParOf" srcId="{8A6DA955-0FA0-4C03-A217-9A73C761619D}" destId="{EE5508F6-334E-402D-BA96-B4F1CA502656}" srcOrd="2" destOrd="0" presId="urn:microsoft.com/office/officeart/2005/8/layout/lProcess3"/>
    <dgm:cxn modelId="{0CB8E7FC-5A99-474B-A73C-686A988EB8F7}" type="presParOf" srcId="{8A6DA955-0FA0-4C03-A217-9A73C761619D}" destId="{AC9F9445-B8D7-41FF-A211-3E644541C41A}" srcOrd="3" destOrd="0" presId="urn:microsoft.com/office/officeart/2005/8/layout/lProcess3"/>
    <dgm:cxn modelId="{3379841A-A304-4F55-861D-CD14330133C3}" type="presParOf" srcId="{8A6DA955-0FA0-4C03-A217-9A73C761619D}" destId="{FD9B6418-4BC0-4127-8085-5EB6231D92C9}" srcOrd="4" destOrd="0" presId="urn:microsoft.com/office/officeart/2005/8/layout/lProcess3"/>
    <dgm:cxn modelId="{2E9928FF-C614-4F39-A87F-86630989D033}" type="presParOf" srcId="{3619620E-1E33-4A2F-9509-6C82A1B9A0CF}" destId="{EE6A4061-56A2-4AFC-B125-AA4665346B98}" srcOrd="1" destOrd="0" presId="urn:microsoft.com/office/officeart/2005/8/layout/lProcess3"/>
    <dgm:cxn modelId="{59F4961C-34A1-4169-A297-5C89C93C6CDF}" type="presParOf" srcId="{3619620E-1E33-4A2F-9509-6C82A1B9A0CF}" destId="{8A061983-5873-4DE7-9FDB-7BD7FD67B140}" srcOrd="2" destOrd="0" presId="urn:microsoft.com/office/officeart/2005/8/layout/lProcess3"/>
    <dgm:cxn modelId="{FBF7BD5E-AF20-45A8-9A7A-2726F284FB33}" type="presParOf" srcId="{8A061983-5873-4DE7-9FDB-7BD7FD67B140}" destId="{D34E584B-F201-4C4C-9471-6A543E47C4E3}" srcOrd="0" destOrd="0" presId="urn:microsoft.com/office/officeart/2005/8/layout/lProcess3"/>
    <dgm:cxn modelId="{4EB76305-B404-48B7-86EC-FDB5536B81FC}" type="presParOf" srcId="{8A061983-5873-4DE7-9FDB-7BD7FD67B140}" destId="{C96978FC-08E3-4C6A-8E79-CE13BEFDC8AC}" srcOrd="1" destOrd="0" presId="urn:microsoft.com/office/officeart/2005/8/layout/lProcess3"/>
    <dgm:cxn modelId="{BE83FEB8-7998-415E-8BE5-8C45CAE1FC70}" type="presParOf" srcId="{8A061983-5873-4DE7-9FDB-7BD7FD67B140}" destId="{0CF83964-4D5A-465D-B89B-4B7C19554D1B}" srcOrd="2" destOrd="0" presId="urn:microsoft.com/office/officeart/2005/8/layout/lProcess3"/>
    <dgm:cxn modelId="{F9B9E569-42B4-4331-A07C-24848BD7CE13}" type="presParOf" srcId="{8A061983-5873-4DE7-9FDB-7BD7FD67B140}" destId="{5BA93E98-EADB-4BD2-ACD0-487946761E57}" srcOrd="3" destOrd="0" presId="urn:microsoft.com/office/officeart/2005/8/layout/lProcess3"/>
    <dgm:cxn modelId="{0522796E-21C3-4851-8F28-DD64AC342210}" type="presParOf" srcId="{8A061983-5873-4DE7-9FDB-7BD7FD67B140}" destId="{8A2631E8-1307-4A83-9B0D-9533FEEC91EB}" srcOrd="4" destOrd="0" presId="urn:microsoft.com/office/officeart/2005/8/layout/lProcess3"/>
    <dgm:cxn modelId="{E0F48B6F-6929-4EC6-BBA4-020390D27624}" type="presParOf" srcId="{8A061983-5873-4DE7-9FDB-7BD7FD67B140}" destId="{5B922AE5-0CD0-4D0F-BAEF-8D736E3A9561}" srcOrd="5" destOrd="0" presId="urn:microsoft.com/office/officeart/2005/8/layout/lProcess3"/>
    <dgm:cxn modelId="{EEDF07C3-4F1E-4FC2-A9CD-6FBD20A014C0}" type="presParOf" srcId="{8A061983-5873-4DE7-9FDB-7BD7FD67B140}" destId="{054F3D6C-00FA-4A43-A537-B66027B21FAA}" srcOrd="6" destOrd="0" presId="urn:microsoft.com/office/officeart/2005/8/layout/lProcess3"/>
    <dgm:cxn modelId="{F1396DC7-CAD1-4472-B47C-166220F59E13}" type="presParOf" srcId="{3619620E-1E33-4A2F-9509-6C82A1B9A0CF}" destId="{B7223758-2285-4AC0-A1C8-822C69507DC3}" srcOrd="3" destOrd="0" presId="urn:microsoft.com/office/officeart/2005/8/layout/lProcess3"/>
    <dgm:cxn modelId="{30158DC9-3DD8-4899-BC7B-42F414C47AE2}" type="presParOf" srcId="{3619620E-1E33-4A2F-9509-6C82A1B9A0CF}" destId="{F444A40A-CF17-4190-89B9-EB692C83E601}" srcOrd="4" destOrd="0" presId="urn:microsoft.com/office/officeart/2005/8/layout/lProcess3"/>
    <dgm:cxn modelId="{3A5F0D14-366A-484D-8FC5-289621996DF5}" type="presParOf" srcId="{F444A40A-CF17-4190-89B9-EB692C83E601}" destId="{EA8B0BAF-2D50-4EF7-B383-2CDDBD5816D4}" srcOrd="0" destOrd="0" presId="urn:microsoft.com/office/officeart/2005/8/layout/lProcess3"/>
    <dgm:cxn modelId="{AF8E652D-8F71-4C33-B070-A1FD4E5436E7}" type="presParOf" srcId="{F444A40A-CF17-4190-89B9-EB692C83E601}" destId="{75C6E108-11FE-4AAB-A502-2FF59739637E}" srcOrd="1" destOrd="0" presId="urn:microsoft.com/office/officeart/2005/8/layout/lProcess3"/>
    <dgm:cxn modelId="{460AF516-9020-4E0E-A3C1-29FB16CF7FDF}" type="presParOf" srcId="{F444A40A-CF17-4190-89B9-EB692C83E601}" destId="{B29B7215-E20A-4C0F-8325-323CF0CA92BF}" srcOrd="2" destOrd="0" presId="urn:microsoft.com/office/officeart/2005/8/layout/lProcess3"/>
    <dgm:cxn modelId="{E10A00D7-C937-461A-AC22-BCECB5B865D3}" type="presParOf" srcId="{F444A40A-CF17-4190-89B9-EB692C83E601}" destId="{C98CE5FD-D5CF-43BF-879E-B9CB6472058D}" srcOrd="3" destOrd="0" presId="urn:microsoft.com/office/officeart/2005/8/layout/lProcess3"/>
    <dgm:cxn modelId="{2E4731E7-5D24-4D18-879E-52FA84F1D1AC}" type="presParOf" srcId="{F444A40A-CF17-4190-89B9-EB692C83E601}" destId="{BBB83E03-A874-4C87-9DF4-070390931992}" srcOrd="4" destOrd="0" presId="urn:microsoft.com/office/officeart/2005/8/layout/lProcess3"/>
    <dgm:cxn modelId="{74C8639E-2169-4E9C-8F9F-A4E18984DF7E}" type="presParOf" srcId="{F444A40A-CF17-4190-89B9-EB692C83E601}" destId="{C6421DEB-8C8A-4DF5-989E-2FFF0D1F86F3}" srcOrd="5" destOrd="0" presId="urn:microsoft.com/office/officeart/2005/8/layout/lProcess3"/>
    <dgm:cxn modelId="{6C183ECC-4391-4680-8FDD-5476B99C32AE}" type="presParOf" srcId="{F444A40A-CF17-4190-89B9-EB692C83E601}" destId="{D53BC40E-FFA0-49F7-BC60-0F366EF25E7B}" srcOrd="6" destOrd="0" presId="urn:microsoft.com/office/officeart/2005/8/layout/lProcess3"/>
    <dgm:cxn modelId="{34316370-B0C2-49EE-A54F-09B2C22AF4AA}" type="presParOf" srcId="{F444A40A-CF17-4190-89B9-EB692C83E601}" destId="{9DBED73B-F06F-4F1D-9D88-6FB92F2E8F72}" srcOrd="7" destOrd="0" presId="urn:microsoft.com/office/officeart/2005/8/layout/lProcess3"/>
    <dgm:cxn modelId="{6778BDF0-BA91-4B7A-A6A4-10F2DD94A18D}" type="presParOf" srcId="{F444A40A-CF17-4190-89B9-EB692C83E601}" destId="{2E196812-0610-4F13-8042-74CAD5B7C1A6}" srcOrd="8" destOrd="0" presId="urn:microsoft.com/office/officeart/2005/8/layout/lProcess3"/>
    <dgm:cxn modelId="{D520939D-A23D-47A2-9306-23E231A8CAA0}" type="presParOf" srcId="{3619620E-1E33-4A2F-9509-6C82A1B9A0CF}" destId="{94994C64-C672-4321-9406-EA872059BBC3}" srcOrd="5" destOrd="0" presId="urn:microsoft.com/office/officeart/2005/8/layout/lProcess3"/>
    <dgm:cxn modelId="{087CF967-52DC-4DF0-B46B-8B743AC01648}" type="presParOf" srcId="{3619620E-1E33-4A2F-9509-6C82A1B9A0CF}" destId="{93B0ADC8-C179-46E9-80E4-D7EAA118BCF4}" srcOrd="6" destOrd="0" presId="urn:microsoft.com/office/officeart/2005/8/layout/lProcess3"/>
    <dgm:cxn modelId="{702FB1E5-F559-4B59-993B-6D9FA425A1DA}" type="presParOf" srcId="{93B0ADC8-C179-46E9-80E4-D7EAA118BCF4}" destId="{A6A64C79-BB0D-4262-A2CB-BE0F09F7EC19}" srcOrd="0" destOrd="0" presId="urn:microsoft.com/office/officeart/2005/8/layout/lProcess3"/>
    <dgm:cxn modelId="{6427A7BE-AE76-4B71-ABEC-8B7FA9ADC3FF}" type="presParOf" srcId="{93B0ADC8-C179-46E9-80E4-D7EAA118BCF4}" destId="{8793DBEA-D7EC-4084-A83B-9F634FD352CF}" srcOrd="1" destOrd="0" presId="urn:microsoft.com/office/officeart/2005/8/layout/lProcess3"/>
    <dgm:cxn modelId="{34079DC1-0863-44D0-9767-9860FAFB17A8}" type="presParOf" srcId="{93B0ADC8-C179-46E9-80E4-D7EAA118BCF4}" destId="{5FCF80BF-500F-4BA1-80C7-DB537A1E6E3E}" srcOrd="2" destOrd="0" presId="urn:microsoft.com/office/officeart/2005/8/layout/lProcess3"/>
    <dgm:cxn modelId="{AD646B28-25EA-400B-BA2A-DE99FD2A2983}" type="presParOf" srcId="{93B0ADC8-C179-46E9-80E4-D7EAA118BCF4}" destId="{CFEF5288-CB99-4FD1-A8B6-EAC84C40A6B6}" srcOrd="3" destOrd="0" presId="urn:microsoft.com/office/officeart/2005/8/layout/lProcess3"/>
    <dgm:cxn modelId="{B0DD6E3C-2CF0-4513-A382-E525ED411F0C}" type="presParOf" srcId="{93B0ADC8-C179-46E9-80E4-D7EAA118BCF4}" destId="{4EE5C246-0C32-4CE9-BEA1-6C6E18A1D4D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FEA426-DD74-4C87-AD11-3594957B72B2}" type="doc">
      <dgm:prSet loTypeId="urn:microsoft.com/office/officeart/2005/8/layout/architecture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44431F-5353-432D-B036-0AC8869ED2AF}">
      <dgm:prSet phldrT="[Text]"/>
      <dgm:spPr/>
      <dgm:t>
        <a:bodyPr/>
        <a:lstStyle/>
        <a:p>
          <a:r>
            <a:rPr lang="en-US"/>
            <a:t>Supporting State Targets</a:t>
          </a:r>
        </a:p>
      </dgm:t>
    </dgm:pt>
    <dgm:pt modelId="{43A3CBDB-D264-4C0C-9E42-C3CFC9FC9FCD}" type="parTrans" cxnId="{96B424CE-CDF2-4092-B774-356EC44BB186}">
      <dgm:prSet/>
      <dgm:spPr/>
      <dgm:t>
        <a:bodyPr/>
        <a:lstStyle/>
        <a:p>
          <a:endParaRPr lang="en-US"/>
        </a:p>
      </dgm:t>
    </dgm:pt>
    <dgm:pt modelId="{7354D983-730E-4133-A8E4-37AB73994107}" type="sibTrans" cxnId="{96B424CE-CDF2-4092-B774-356EC44BB186}">
      <dgm:prSet/>
      <dgm:spPr/>
      <dgm:t>
        <a:bodyPr/>
        <a:lstStyle/>
        <a:p>
          <a:endParaRPr lang="en-US"/>
        </a:p>
      </dgm:t>
    </dgm:pt>
    <dgm:pt modelId="{4CF97EC8-DF76-44DD-9C4A-1B4ED27D63BA}">
      <dgm:prSet/>
      <dgm:spPr/>
      <dgm:t>
        <a:bodyPr/>
        <a:lstStyle/>
        <a:p>
          <a:r>
            <a:rPr lang="en-US" dirty="0"/>
            <a:t>Bike/Ped or Projects including Bike/Ped</a:t>
          </a:r>
        </a:p>
      </dgm:t>
    </dgm:pt>
    <dgm:pt modelId="{CD1B3215-3E31-4350-B61C-34B7B66512AC}" type="parTrans" cxnId="{D9408EE7-1EAD-40FD-9C19-ED92EA380A48}">
      <dgm:prSet/>
      <dgm:spPr/>
      <dgm:t>
        <a:bodyPr/>
        <a:lstStyle/>
        <a:p>
          <a:endParaRPr lang="en-US"/>
        </a:p>
      </dgm:t>
    </dgm:pt>
    <dgm:pt modelId="{7535171C-23DB-4A3C-B13A-30A73240A692}" type="sibTrans" cxnId="{D9408EE7-1EAD-40FD-9C19-ED92EA380A48}">
      <dgm:prSet/>
      <dgm:spPr/>
      <dgm:t>
        <a:bodyPr/>
        <a:lstStyle/>
        <a:p>
          <a:endParaRPr lang="en-US"/>
        </a:p>
      </dgm:t>
    </dgm:pt>
    <dgm:pt modelId="{9BE2A837-751C-40FF-A456-015F0ABE0ACA}">
      <dgm:prSet/>
      <dgm:spPr/>
      <dgm:t>
        <a:bodyPr/>
        <a:lstStyle/>
        <a:p>
          <a:r>
            <a:rPr lang="en-US" dirty="0"/>
            <a:t>Safety</a:t>
          </a:r>
        </a:p>
      </dgm:t>
    </dgm:pt>
    <dgm:pt modelId="{F325D8AD-126D-4EB3-A3FB-52B03C88C8A4}" type="parTrans" cxnId="{0724EF2F-3983-4DA9-83CA-CD47936C29F4}">
      <dgm:prSet/>
      <dgm:spPr/>
      <dgm:t>
        <a:bodyPr/>
        <a:lstStyle/>
        <a:p>
          <a:endParaRPr lang="en-US"/>
        </a:p>
      </dgm:t>
    </dgm:pt>
    <dgm:pt modelId="{46FB752B-4898-443B-8D0E-B97A55382942}" type="sibTrans" cxnId="{0724EF2F-3983-4DA9-83CA-CD47936C29F4}">
      <dgm:prSet/>
      <dgm:spPr/>
      <dgm:t>
        <a:bodyPr/>
        <a:lstStyle/>
        <a:p>
          <a:endParaRPr lang="en-US"/>
        </a:p>
      </dgm:t>
    </dgm:pt>
    <dgm:pt modelId="{2963573B-B7DD-47B4-B441-1B496C127322}">
      <dgm:prSet/>
      <dgm:spPr/>
      <dgm:t>
        <a:bodyPr/>
        <a:lstStyle/>
        <a:p>
          <a:r>
            <a:rPr lang="en-US" dirty="0"/>
            <a:t>Asset Management</a:t>
          </a:r>
        </a:p>
      </dgm:t>
    </dgm:pt>
    <dgm:pt modelId="{6AE6B3B0-3D9A-48DC-B77F-AEAEE0AB7530}" type="parTrans" cxnId="{287C343E-2A24-4875-B33E-276B7EE854D2}">
      <dgm:prSet/>
      <dgm:spPr/>
      <dgm:t>
        <a:bodyPr/>
        <a:lstStyle/>
        <a:p>
          <a:endParaRPr lang="en-US"/>
        </a:p>
      </dgm:t>
    </dgm:pt>
    <dgm:pt modelId="{2EAB49FA-96D9-43A9-B91C-1BBE2C355C2B}" type="sibTrans" cxnId="{287C343E-2A24-4875-B33E-276B7EE854D2}">
      <dgm:prSet/>
      <dgm:spPr/>
      <dgm:t>
        <a:bodyPr/>
        <a:lstStyle/>
        <a:p>
          <a:endParaRPr lang="en-US"/>
        </a:p>
      </dgm:t>
    </dgm:pt>
    <dgm:pt modelId="{CD0A7EDF-640E-4550-A001-65EF24D371B2}">
      <dgm:prSet/>
      <dgm:spPr/>
      <dgm:t>
        <a:bodyPr/>
        <a:lstStyle/>
        <a:p>
          <a:r>
            <a:rPr lang="en-US" dirty="0"/>
            <a:t>Transit Preventative Maintenance and Bus Replacement</a:t>
          </a:r>
        </a:p>
      </dgm:t>
    </dgm:pt>
    <dgm:pt modelId="{DDC343B9-917F-4B0A-801F-6BF91CA352F7}" type="parTrans" cxnId="{73AE5958-3E30-4E6F-98DE-26CB0EE081AD}">
      <dgm:prSet/>
      <dgm:spPr/>
      <dgm:t>
        <a:bodyPr/>
        <a:lstStyle/>
        <a:p>
          <a:endParaRPr lang="en-US"/>
        </a:p>
      </dgm:t>
    </dgm:pt>
    <dgm:pt modelId="{F0F1CC06-6544-4CF9-83EB-448612E607A1}" type="sibTrans" cxnId="{73AE5958-3E30-4E6F-98DE-26CB0EE081AD}">
      <dgm:prSet/>
      <dgm:spPr/>
      <dgm:t>
        <a:bodyPr/>
        <a:lstStyle/>
        <a:p>
          <a:endParaRPr lang="en-US"/>
        </a:p>
      </dgm:t>
    </dgm:pt>
    <dgm:pt modelId="{1AFD933F-D326-45C4-9D96-AEA3D351EBCD}">
      <dgm:prSet/>
      <dgm:spPr/>
      <dgm:t>
        <a:bodyPr/>
        <a:lstStyle/>
        <a:p>
          <a:r>
            <a:rPr lang="en-US" dirty="0"/>
            <a:t>Nearly $225 million</a:t>
          </a:r>
        </a:p>
      </dgm:t>
    </dgm:pt>
    <dgm:pt modelId="{72758699-936C-42D8-A4F9-03CEA99EF5EB}" type="parTrans" cxnId="{DE7523B2-D408-464F-BA63-0A32F85F449E}">
      <dgm:prSet/>
      <dgm:spPr/>
      <dgm:t>
        <a:bodyPr/>
        <a:lstStyle/>
        <a:p>
          <a:endParaRPr lang="en-US"/>
        </a:p>
      </dgm:t>
    </dgm:pt>
    <dgm:pt modelId="{4BDECE76-09BA-4563-9999-0783CB8206EC}" type="sibTrans" cxnId="{DE7523B2-D408-464F-BA63-0A32F85F449E}">
      <dgm:prSet/>
      <dgm:spPr/>
      <dgm:t>
        <a:bodyPr/>
        <a:lstStyle/>
        <a:p>
          <a:endParaRPr lang="en-US"/>
        </a:p>
      </dgm:t>
    </dgm:pt>
    <dgm:pt modelId="{A6DFE66A-264E-4E14-9B83-3FCA79E4C630}">
      <dgm:prSet/>
      <dgm:spPr/>
      <dgm:t>
        <a:bodyPr/>
        <a:lstStyle/>
        <a:p>
          <a:r>
            <a:rPr lang="en-US" dirty="0"/>
            <a:t>44%</a:t>
          </a:r>
        </a:p>
      </dgm:t>
    </dgm:pt>
    <dgm:pt modelId="{D4A14BC6-509D-490F-AA7B-96BA885BE666}" type="parTrans" cxnId="{E4257587-1059-434F-9AFC-107D44BD7C17}">
      <dgm:prSet/>
      <dgm:spPr/>
      <dgm:t>
        <a:bodyPr/>
        <a:lstStyle/>
        <a:p>
          <a:endParaRPr lang="en-US"/>
        </a:p>
      </dgm:t>
    </dgm:pt>
    <dgm:pt modelId="{B5A3FB75-6816-4A94-8262-9EACBFBC9A50}" type="sibTrans" cxnId="{E4257587-1059-434F-9AFC-107D44BD7C17}">
      <dgm:prSet/>
      <dgm:spPr/>
      <dgm:t>
        <a:bodyPr/>
        <a:lstStyle/>
        <a:p>
          <a:endParaRPr lang="en-US"/>
        </a:p>
      </dgm:t>
    </dgm:pt>
    <dgm:pt modelId="{C8429AE3-A9D5-455A-A4B5-C188A33A6BC7}">
      <dgm:prSet/>
      <dgm:spPr/>
      <dgm:t>
        <a:bodyPr/>
        <a:lstStyle/>
        <a:p>
          <a:r>
            <a:rPr lang="en-US" dirty="0"/>
            <a:t>$15 million</a:t>
          </a:r>
        </a:p>
      </dgm:t>
    </dgm:pt>
    <dgm:pt modelId="{E2ED8B71-E2FE-42F3-BE97-2B2D7E2C4E95}" type="parTrans" cxnId="{14A856C6-8D8F-40FF-8C07-C088DFBD25B5}">
      <dgm:prSet/>
      <dgm:spPr/>
      <dgm:t>
        <a:bodyPr/>
        <a:lstStyle/>
        <a:p>
          <a:endParaRPr lang="en-US"/>
        </a:p>
      </dgm:t>
    </dgm:pt>
    <dgm:pt modelId="{EA8A16A6-663A-4D0C-A99A-7C247E311878}" type="sibTrans" cxnId="{14A856C6-8D8F-40FF-8C07-C088DFBD25B5}">
      <dgm:prSet/>
      <dgm:spPr/>
      <dgm:t>
        <a:bodyPr/>
        <a:lstStyle/>
        <a:p>
          <a:endParaRPr lang="en-US"/>
        </a:p>
      </dgm:t>
    </dgm:pt>
    <dgm:pt modelId="{98B72602-2EEE-4268-B10F-8CC54AC11071}">
      <dgm:prSet/>
      <dgm:spPr/>
      <dgm:t>
        <a:bodyPr/>
        <a:lstStyle/>
        <a:p>
          <a:r>
            <a:rPr lang="en-US" dirty="0"/>
            <a:t>Nearly $107 million </a:t>
          </a:r>
        </a:p>
      </dgm:t>
    </dgm:pt>
    <dgm:pt modelId="{01599AA0-7D04-4F27-A885-D480311780CE}" type="parTrans" cxnId="{AF15B464-2536-4A5F-8EAB-A80C7EFDBD2D}">
      <dgm:prSet/>
      <dgm:spPr/>
      <dgm:t>
        <a:bodyPr/>
        <a:lstStyle/>
        <a:p>
          <a:endParaRPr lang="en-US"/>
        </a:p>
      </dgm:t>
    </dgm:pt>
    <dgm:pt modelId="{967C6D3F-AE97-4139-821E-33D759AE8A85}" type="sibTrans" cxnId="{AF15B464-2536-4A5F-8EAB-A80C7EFDBD2D}">
      <dgm:prSet/>
      <dgm:spPr/>
      <dgm:t>
        <a:bodyPr/>
        <a:lstStyle/>
        <a:p>
          <a:endParaRPr lang="en-US"/>
        </a:p>
      </dgm:t>
    </dgm:pt>
    <dgm:pt modelId="{6B2571E0-22B8-4111-A570-8343B5F7EEC2}">
      <dgm:prSet/>
      <dgm:spPr/>
      <dgm:t>
        <a:bodyPr/>
        <a:lstStyle/>
        <a:p>
          <a:r>
            <a:rPr lang="en-US" dirty="0"/>
            <a:t>Transit Safety</a:t>
          </a:r>
        </a:p>
      </dgm:t>
    </dgm:pt>
    <dgm:pt modelId="{17505116-6A2D-4015-94CC-B6337F79C3E2}" type="parTrans" cxnId="{F3BECD3E-C01E-40E1-9B2F-2E705963374C}">
      <dgm:prSet/>
      <dgm:spPr/>
      <dgm:t>
        <a:bodyPr/>
        <a:lstStyle/>
        <a:p>
          <a:endParaRPr lang="en-US"/>
        </a:p>
      </dgm:t>
    </dgm:pt>
    <dgm:pt modelId="{F4D6E443-A473-46B2-A09A-3CFB5AF21D97}" type="sibTrans" cxnId="{F3BECD3E-C01E-40E1-9B2F-2E705963374C}">
      <dgm:prSet/>
      <dgm:spPr/>
      <dgm:t>
        <a:bodyPr/>
        <a:lstStyle/>
        <a:p>
          <a:endParaRPr lang="en-US"/>
        </a:p>
      </dgm:t>
    </dgm:pt>
    <dgm:pt modelId="{33D82CD0-FB2C-44A1-9037-FEC22CD8602A}">
      <dgm:prSet/>
      <dgm:spPr/>
      <dgm:t>
        <a:bodyPr/>
        <a:lstStyle/>
        <a:p>
          <a:r>
            <a:rPr lang="en-US" dirty="0"/>
            <a:t>$1.2 million</a:t>
          </a:r>
        </a:p>
      </dgm:t>
    </dgm:pt>
    <dgm:pt modelId="{916CEB2E-C156-456E-B409-D145E7179473}" type="parTrans" cxnId="{92AF8259-0890-4EF3-8B45-3938708F44D2}">
      <dgm:prSet/>
      <dgm:spPr/>
      <dgm:t>
        <a:bodyPr/>
        <a:lstStyle/>
        <a:p>
          <a:endParaRPr lang="en-US"/>
        </a:p>
      </dgm:t>
    </dgm:pt>
    <dgm:pt modelId="{AFAFCB2A-598A-43EB-9612-06C4D96ECB13}" type="sibTrans" cxnId="{92AF8259-0890-4EF3-8B45-3938708F44D2}">
      <dgm:prSet/>
      <dgm:spPr/>
      <dgm:t>
        <a:bodyPr/>
        <a:lstStyle/>
        <a:p>
          <a:endParaRPr lang="en-US"/>
        </a:p>
      </dgm:t>
    </dgm:pt>
    <dgm:pt modelId="{F97991C0-508A-434F-89C8-73D7F3E6E003}" type="pres">
      <dgm:prSet presAssocID="{96FEA426-DD74-4C87-AD11-3594957B72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D76D5A-18CA-49B5-AE54-AD76A6BFA3A8}" type="pres">
      <dgm:prSet presAssocID="{4544431F-5353-432D-B036-0AC8869ED2AF}" presName="vertOne" presStyleCnt="0"/>
      <dgm:spPr/>
    </dgm:pt>
    <dgm:pt modelId="{9190BFF0-F34D-4561-A388-2325907666BA}" type="pres">
      <dgm:prSet presAssocID="{4544431F-5353-432D-B036-0AC8869ED2AF}" presName="txOne" presStyleLbl="node0" presStyleIdx="0" presStyleCnt="1">
        <dgm:presLayoutVars>
          <dgm:chPref val="3"/>
        </dgm:presLayoutVars>
      </dgm:prSet>
      <dgm:spPr/>
    </dgm:pt>
    <dgm:pt modelId="{B67878E8-AC4B-43FC-9AF5-B1A29666207F}" type="pres">
      <dgm:prSet presAssocID="{4544431F-5353-432D-B036-0AC8869ED2AF}" presName="parTransOne" presStyleCnt="0"/>
      <dgm:spPr/>
    </dgm:pt>
    <dgm:pt modelId="{9C807AA4-6BA2-489E-90FB-26AA4661ADE4}" type="pres">
      <dgm:prSet presAssocID="{4544431F-5353-432D-B036-0AC8869ED2AF}" presName="horzOne" presStyleCnt="0"/>
      <dgm:spPr/>
    </dgm:pt>
    <dgm:pt modelId="{8CE5EA7D-DED8-4489-A6CD-D963E2775AF3}" type="pres">
      <dgm:prSet presAssocID="{4CF97EC8-DF76-44DD-9C4A-1B4ED27D63BA}" presName="vertTwo" presStyleCnt="0"/>
      <dgm:spPr/>
    </dgm:pt>
    <dgm:pt modelId="{322D5911-604F-4AEB-853B-27BD398F507C}" type="pres">
      <dgm:prSet presAssocID="{4CF97EC8-DF76-44DD-9C4A-1B4ED27D63BA}" presName="txTwo" presStyleLbl="node2" presStyleIdx="0" presStyleCnt="5">
        <dgm:presLayoutVars>
          <dgm:chPref val="3"/>
        </dgm:presLayoutVars>
      </dgm:prSet>
      <dgm:spPr/>
    </dgm:pt>
    <dgm:pt modelId="{07079DAA-13E3-42D9-92EA-4E540C0914F8}" type="pres">
      <dgm:prSet presAssocID="{4CF97EC8-DF76-44DD-9C4A-1B4ED27D63BA}" presName="parTransTwo" presStyleCnt="0"/>
      <dgm:spPr/>
    </dgm:pt>
    <dgm:pt modelId="{F55B0671-A0E3-4E03-A7FB-12FB21C1EC59}" type="pres">
      <dgm:prSet presAssocID="{4CF97EC8-DF76-44DD-9C4A-1B4ED27D63BA}" presName="horzTwo" presStyleCnt="0"/>
      <dgm:spPr/>
    </dgm:pt>
    <dgm:pt modelId="{3348D25F-01F3-4206-BBD7-45ADDC72235C}" type="pres">
      <dgm:prSet presAssocID="{98B72602-2EEE-4268-B10F-8CC54AC11071}" presName="vertThree" presStyleCnt="0"/>
      <dgm:spPr/>
    </dgm:pt>
    <dgm:pt modelId="{2F62DE84-40AF-47B4-AB3D-26A6BD900313}" type="pres">
      <dgm:prSet presAssocID="{98B72602-2EEE-4268-B10F-8CC54AC11071}" presName="txThree" presStyleLbl="node3" presStyleIdx="0" presStyleCnt="5">
        <dgm:presLayoutVars>
          <dgm:chPref val="3"/>
        </dgm:presLayoutVars>
      </dgm:prSet>
      <dgm:spPr/>
    </dgm:pt>
    <dgm:pt modelId="{F1EF4F78-E26A-4FD3-B1C6-45FBF3376A10}" type="pres">
      <dgm:prSet presAssocID="{98B72602-2EEE-4268-B10F-8CC54AC11071}" presName="horzThree" presStyleCnt="0"/>
      <dgm:spPr/>
    </dgm:pt>
    <dgm:pt modelId="{2F390F48-DDAA-4D2B-BCF4-9EE2CA92DBC6}" type="pres">
      <dgm:prSet presAssocID="{7535171C-23DB-4A3C-B13A-30A73240A692}" presName="sibSpaceTwo" presStyleCnt="0"/>
      <dgm:spPr/>
    </dgm:pt>
    <dgm:pt modelId="{059AFE8A-63EF-4ED3-84DE-2F2F2277239D}" type="pres">
      <dgm:prSet presAssocID="{9BE2A837-751C-40FF-A456-015F0ABE0ACA}" presName="vertTwo" presStyleCnt="0"/>
      <dgm:spPr/>
    </dgm:pt>
    <dgm:pt modelId="{174ACE6A-30D5-4852-BAAB-4C91303061B4}" type="pres">
      <dgm:prSet presAssocID="{9BE2A837-751C-40FF-A456-015F0ABE0ACA}" presName="txTwo" presStyleLbl="node2" presStyleIdx="1" presStyleCnt="5">
        <dgm:presLayoutVars>
          <dgm:chPref val="3"/>
        </dgm:presLayoutVars>
      </dgm:prSet>
      <dgm:spPr/>
    </dgm:pt>
    <dgm:pt modelId="{E13F3EFA-1787-4263-BFBB-9B28B315EAF3}" type="pres">
      <dgm:prSet presAssocID="{9BE2A837-751C-40FF-A456-015F0ABE0ACA}" presName="parTransTwo" presStyleCnt="0"/>
      <dgm:spPr/>
    </dgm:pt>
    <dgm:pt modelId="{B9059233-0FAA-4674-8053-D7823B9B865E}" type="pres">
      <dgm:prSet presAssocID="{9BE2A837-751C-40FF-A456-015F0ABE0ACA}" presName="horzTwo" presStyleCnt="0"/>
      <dgm:spPr/>
    </dgm:pt>
    <dgm:pt modelId="{D315BF02-89E3-4E05-BD5A-E6D1776340AB}" type="pres">
      <dgm:prSet presAssocID="{1AFD933F-D326-45C4-9D96-AEA3D351EBCD}" presName="vertThree" presStyleCnt="0"/>
      <dgm:spPr/>
    </dgm:pt>
    <dgm:pt modelId="{E5CA97C8-7E0F-40D3-949F-C60FF76D4D40}" type="pres">
      <dgm:prSet presAssocID="{1AFD933F-D326-45C4-9D96-AEA3D351EBCD}" presName="txThree" presStyleLbl="node3" presStyleIdx="1" presStyleCnt="5">
        <dgm:presLayoutVars>
          <dgm:chPref val="3"/>
        </dgm:presLayoutVars>
      </dgm:prSet>
      <dgm:spPr/>
    </dgm:pt>
    <dgm:pt modelId="{E0C5FB11-5F24-48DC-9687-1A038F657CED}" type="pres">
      <dgm:prSet presAssocID="{1AFD933F-D326-45C4-9D96-AEA3D351EBCD}" presName="horzThree" presStyleCnt="0"/>
      <dgm:spPr/>
    </dgm:pt>
    <dgm:pt modelId="{39EF8FD3-E25B-4C74-A8A5-DF2C455C46B6}" type="pres">
      <dgm:prSet presAssocID="{46FB752B-4898-443B-8D0E-B97A55382942}" presName="sibSpaceTwo" presStyleCnt="0"/>
      <dgm:spPr/>
    </dgm:pt>
    <dgm:pt modelId="{EF11F705-3553-4C60-98E7-CB5E5CB17FF1}" type="pres">
      <dgm:prSet presAssocID="{2963573B-B7DD-47B4-B441-1B496C127322}" presName="vertTwo" presStyleCnt="0"/>
      <dgm:spPr/>
    </dgm:pt>
    <dgm:pt modelId="{90881973-B61F-4D9F-8654-6FD01AC407BC}" type="pres">
      <dgm:prSet presAssocID="{2963573B-B7DD-47B4-B441-1B496C127322}" presName="txTwo" presStyleLbl="node2" presStyleIdx="2" presStyleCnt="5">
        <dgm:presLayoutVars>
          <dgm:chPref val="3"/>
        </dgm:presLayoutVars>
      </dgm:prSet>
      <dgm:spPr/>
    </dgm:pt>
    <dgm:pt modelId="{5D6850D4-13B3-4BD5-9B96-96F607607B6A}" type="pres">
      <dgm:prSet presAssocID="{2963573B-B7DD-47B4-B441-1B496C127322}" presName="parTransTwo" presStyleCnt="0"/>
      <dgm:spPr/>
    </dgm:pt>
    <dgm:pt modelId="{1F26F921-6268-4539-B0A4-253F936BE4FC}" type="pres">
      <dgm:prSet presAssocID="{2963573B-B7DD-47B4-B441-1B496C127322}" presName="horzTwo" presStyleCnt="0"/>
      <dgm:spPr/>
    </dgm:pt>
    <dgm:pt modelId="{BDD2A7B5-B203-4BF9-9827-791DB2E7834B}" type="pres">
      <dgm:prSet presAssocID="{A6DFE66A-264E-4E14-9B83-3FCA79E4C630}" presName="vertThree" presStyleCnt="0"/>
      <dgm:spPr/>
    </dgm:pt>
    <dgm:pt modelId="{3F8E0D08-279C-4551-9AEC-5630ADDFA22F}" type="pres">
      <dgm:prSet presAssocID="{A6DFE66A-264E-4E14-9B83-3FCA79E4C630}" presName="txThree" presStyleLbl="node3" presStyleIdx="2" presStyleCnt="5">
        <dgm:presLayoutVars>
          <dgm:chPref val="3"/>
        </dgm:presLayoutVars>
      </dgm:prSet>
      <dgm:spPr/>
    </dgm:pt>
    <dgm:pt modelId="{00ED2CC6-58BC-4B91-98B6-A4A71C17AF6D}" type="pres">
      <dgm:prSet presAssocID="{A6DFE66A-264E-4E14-9B83-3FCA79E4C630}" presName="horzThree" presStyleCnt="0"/>
      <dgm:spPr/>
    </dgm:pt>
    <dgm:pt modelId="{EDD4B9FD-D3BF-4EC5-B031-1008F4C92E4A}" type="pres">
      <dgm:prSet presAssocID="{2EAB49FA-96D9-43A9-B91C-1BBE2C355C2B}" presName="sibSpaceTwo" presStyleCnt="0"/>
      <dgm:spPr/>
    </dgm:pt>
    <dgm:pt modelId="{11BB4BA7-766C-40EF-BD63-D84D53EDD1E1}" type="pres">
      <dgm:prSet presAssocID="{CD0A7EDF-640E-4550-A001-65EF24D371B2}" presName="vertTwo" presStyleCnt="0"/>
      <dgm:spPr/>
    </dgm:pt>
    <dgm:pt modelId="{39FABE58-859E-4286-99CE-FB8FE05D97AE}" type="pres">
      <dgm:prSet presAssocID="{CD0A7EDF-640E-4550-A001-65EF24D371B2}" presName="txTwo" presStyleLbl="node2" presStyleIdx="3" presStyleCnt="5">
        <dgm:presLayoutVars>
          <dgm:chPref val="3"/>
        </dgm:presLayoutVars>
      </dgm:prSet>
      <dgm:spPr/>
    </dgm:pt>
    <dgm:pt modelId="{A0B7F963-D8FD-4922-BF57-4C25228F05BE}" type="pres">
      <dgm:prSet presAssocID="{CD0A7EDF-640E-4550-A001-65EF24D371B2}" presName="parTransTwo" presStyleCnt="0"/>
      <dgm:spPr/>
    </dgm:pt>
    <dgm:pt modelId="{B1A6A0D1-BD07-4AA1-B5E4-0826F81F1F26}" type="pres">
      <dgm:prSet presAssocID="{CD0A7EDF-640E-4550-A001-65EF24D371B2}" presName="horzTwo" presStyleCnt="0"/>
      <dgm:spPr/>
    </dgm:pt>
    <dgm:pt modelId="{72E7B1ED-3DEF-4080-BAAF-F6A87117F889}" type="pres">
      <dgm:prSet presAssocID="{C8429AE3-A9D5-455A-A4B5-C188A33A6BC7}" presName="vertThree" presStyleCnt="0"/>
      <dgm:spPr/>
    </dgm:pt>
    <dgm:pt modelId="{C9B2930D-6C29-4A27-BFEF-8B1EA938AC6A}" type="pres">
      <dgm:prSet presAssocID="{C8429AE3-A9D5-455A-A4B5-C188A33A6BC7}" presName="txThree" presStyleLbl="node3" presStyleIdx="3" presStyleCnt="5">
        <dgm:presLayoutVars>
          <dgm:chPref val="3"/>
        </dgm:presLayoutVars>
      </dgm:prSet>
      <dgm:spPr/>
    </dgm:pt>
    <dgm:pt modelId="{A9B28DF3-063D-4AB5-B9DF-05C2B898ED1A}" type="pres">
      <dgm:prSet presAssocID="{C8429AE3-A9D5-455A-A4B5-C188A33A6BC7}" presName="horzThree" presStyleCnt="0"/>
      <dgm:spPr/>
    </dgm:pt>
    <dgm:pt modelId="{EC7EDF6C-8C3A-4A87-B15C-06DB2B4EC376}" type="pres">
      <dgm:prSet presAssocID="{F0F1CC06-6544-4CF9-83EB-448612E607A1}" presName="sibSpaceTwo" presStyleCnt="0"/>
      <dgm:spPr/>
    </dgm:pt>
    <dgm:pt modelId="{465B8708-ADB2-47D7-8B9F-5EE52EBEF7CE}" type="pres">
      <dgm:prSet presAssocID="{6B2571E0-22B8-4111-A570-8343B5F7EEC2}" presName="vertTwo" presStyleCnt="0"/>
      <dgm:spPr/>
    </dgm:pt>
    <dgm:pt modelId="{F4674F3C-0092-48FD-B84B-2D6ED6B009AC}" type="pres">
      <dgm:prSet presAssocID="{6B2571E0-22B8-4111-A570-8343B5F7EEC2}" presName="txTwo" presStyleLbl="node2" presStyleIdx="4" presStyleCnt="5">
        <dgm:presLayoutVars>
          <dgm:chPref val="3"/>
        </dgm:presLayoutVars>
      </dgm:prSet>
      <dgm:spPr/>
    </dgm:pt>
    <dgm:pt modelId="{B5836050-C671-412C-9A93-9636C83E52B1}" type="pres">
      <dgm:prSet presAssocID="{6B2571E0-22B8-4111-A570-8343B5F7EEC2}" presName="parTransTwo" presStyleCnt="0"/>
      <dgm:spPr/>
    </dgm:pt>
    <dgm:pt modelId="{D3E71078-1EE3-4BA1-9D2F-9E5718D76D72}" type="pres">
      <dgm:prSet presAssocID="{6B2571E0-22B8-4111-A570-8343B5F7EEC2}" presName="horzTwo" presStyleCnt="0"/>
      <dgm:spPr/>
    </dgm:pt>
    <dgm:pt modelId="{699DAA5A-D303-4411-8AC8-EBA81CB29A43}" type="pres">
      <dgm:prSet presAssocID="{33D82CD0-FB2C-44A1-9037-FEC22CD8602A}" presName="vertThree" presStyleCnt="0"/>
      <dgm:spPr/>
    </dgm:pt>
    <dgm:pt modelId="{60363FB6-B41D-4AB8-A45A-87F5CA64F838}" type="pres">
      <dgm:prSet presAssocID="{33D82CD0-FB2C-44A1-9037-FEC22CD8602A}" presName="txThree" presStyleLbl="node3" presStyleIdx="4" presStyleCnt="5">
        <dgm:presLayoutVars>
          <dgm:chPref val="3"/>
        </dgm:presLayoutVars>
      </dgm:prSet>
      <dgm:spPr/>
    </dgm:pt>
    <dgm:pt modelId="{7DA6DD3E-43FD-45F2-B56C-06EFE705A714}" type="pres">
      <dgm:prSet presAssocID="{33D82CD0-FB2C-44A1-9037-FEC22CD8602A}" presName="horzThree" presStyleCnt="0"/>
      <dgm:spPr/>
    </dgm:pt>
  </dgm:ptLst>
  <dgm:cxnLst>
    <dgm:cxn modelId="{0B190322-7EAE-45DF-AEEE-B4A2899994EF}" type="presOf" srcId="{CD0A7EDF-640E-4550-A001-65EF24D371B2}" destId="{39FABE58-859E-4286-99CE-FB8FE05D97AE}" srcOrd="0" destOrd="0" presId="urn:microsoft.com/office/officeart/2005/8/layout/architecture"/>
    <dgm:cxn modelId="{E6E58426-2250-4812-B762-A07115717BAC}" type="presOf" srcId="{6B2571E0-22B8-4111-A570-8343B5F7EEC2}" destId="{F4674F3C-0092-48FD-B84B-2D6ED6B009AC}" srcOrd="0" destOrd="0" presId="urn:microsoft.com/office/officeart/2005/8/layout/architecture"/>
    <dgm:cxn modelId="{0724EF2F-3983-4DA9-83CA-CD47936C29F4}" srcId="{4544431F-5353-432D-B036-0AC8869ED2AF}" destId="{9BE2A837-751C-40FF-A456-015F0ABE0ACA}" srcOrd="1" destOrd="0" parTransId="{F325D8AD-126D-4EB3-A3FB-52B03C88C8A4}" sibTransId="{46FB752B-4898-443B-8D0E-B97A55382942}"/>
    <dgm:cxn modelId="{07A92538-5559-4F0D-AFE4-52FE4E8A291F}" type="presOf" srcId="{2963573B-B7DD-47B4-B441-1B496C127322}" destId="{90881973-B61F-4D9F-8654-6FD01AC407BC}" srcOrd="0" destOrd="0" presId="urn:microsoft.com/office/officeart/2005/8/layout/architecture"/>
    <dgm:cxn modelId="{287C343E-2A24-4875-B33E-276B7EE854D2}" srcId="{4544431F-5353-432D-B036-0AC8869ED2AF}" destId="{2963573B-B7DD-47B4-B441-1B496C127322}" srcOrd="2" destOrd="0" parTransId="{6AE6B3B0-3D9A-48DC-B77F-AEAEE0AB7530}" sibTransId="{2EAB49FA-96D9-43A9-B91C-1BBE2C355C2B}"/>
    <dgm:cxn modelId="{F3BECD3E-C01E-40E1-9B2F-2E705963374C}" srcId="{4544431F-5353-432D-B036-0AC8869ED2AF}" destId="{6B2571E0-22B8-4111-A570-8343B5F7EEC2}" srcOrd="4" destOrd="0" parTransId="{17505116-6A2D-4015-94CC-B6337F79C3E2}" sibTransId="{F4D6E443-A473-46B2-A09A-3CFB5AF21D97}"/>
    <dgm:cxn modelId="{4641065C-DBF8-4DC6-BF70-16AF46F861F2}" type="presOf" srcId="{4544431F-5353-432D-B036-0AC8869ED2AF}" destId="{9190BFF0-F34D-4561-A388-2325907666BA}" srcOrd="0" destOrd="0" presId="urn:microsoft.com/office/officeart/2005/8/layout/architecture"/>
    <dgm:cxn modelId="{BED9325D-DA79-4BCD-AE80-0D0F8A5DC766}" type="presOf" srcId="{9BE2A837-751C-40FF-A456-015F0ABE0ACA}" destId="{174ACE6A-30D5-4852-BAAB-4C91303061B4}" srcOrd="0" destOrd="0" presId="urn:microsoft.com/office/officeart/2005/8/layout/architecture"/>
    <dgm:cxn modelId="{AF15B464-2536-4A5F-8EAB-A80C7EFDBD2D}" srcId="{4CF97EC8-DF76-44DD-9C4A-1B4ED27D63BA}" destId="{98B72602-2EEE-4268-B10F-8CC54AC11071}" srcOrd="0" destOrd="0" parTransId="{01599AA0-7D04-4F27-A885-D480311780CE}" sibTransId="{967C6D3F-AE97-4139-821E-33D759AE8A85}"/>
    <dgm:cxn modelId="{13B6D571-7180-461A-A640-A59ADF3E5D12}" type="presOf" srcId="{33D82CD0-FB2C-44A1-9037-FEC22CD8602A}" destId="{60363FB6-B41D-4AB8-A45A-87F5CA64F838}" srcOrd="0" destOrd="0" presId="urn:microsoft.com/office/officeart/2005/8/layout/architecture"/>
    <dgm:cxn modelId="{E138DA74-8E98-4D4C-874C-71F68ED966E4}" type="presOf" srcId="{4CF97EC8-DF76-44DD-9C4A-1B4ED27D63BA}" destId="{322D5911-604F-4AEB-853B-27BD398F507C}" srcOrd="0" destOrd="0" presId="urn:microsoft.com/office/officeart/2005/8/layout/architecture"/>
    <dgm:cxn modelId="{516BDD74-394F-4A07-BF28-8E94E9088250}" type="presOf" srcId="{1AFD933F-D326-45C4-9D96-AEA3D351EBCD}" destId="{E5CA97C8-7E0F-40D3-949F-C60FF76D4D40}" srcOrd="0" destOrd="0" presId="urn:microsoft.com/office/officeart/2005/8/layout/architecture"/>
    <dgm:cxn modelId="{73AE5958-3E30-4E6F-98DE-26CB0EE081AD}" srcId="{4544431F-5353-432D-B036-0AC8869ED2AF}" destId="{CD0A7EDF-640E-4550-A001-65EF24D371B2}" srcOrd="3" destOrd="0" parTransId="{DDC343B9-917F-4B0A-801F-6BF91CA352F7}" sibTransId="{F0F1CC06-6544-4CF9-83EB-448612E607A1}"/>
    <dgm:cxn modelId="{92AF8259-0890-4EF3-8B45-3938708F44D2}" srcId="{6B2571E0-22B8-4111-A570-8343B5F7EEC2}" destId="{33D82CD0-FB2C-44A1-9037-FEC22CD8602A}" srcOrd="0" destOrd="0" parTransId="{916CEB2E-C156-456E-B409-D145E7179473}" sibTransId="{AFAFCB2A-598A-43EB-9612-06C4D96ECB13}"/>
    <dgm:cxn modelId="{32C0377B-9479-4C37-B411-A659BB099050}" type="presOf" srcId="{A6DFE66A-264E-4E14-9B83-3FCA79E4C630}" destId="{3F8E0D08-279C-4551-9AEC-5630ADDFA22F}" srcOrd="0" destOrd="0" presId="urn:microsoft.com/office/officeart/2005/8/layout/architecture"/>
    <dgm:cxn modelId="{F0644D7C-3CE2-446B-BE5C-59E2AD3BA0A1}" type="presOf" srcId="{98B72602-2EEE-4268-B10F-8CC54AC11071}" destId="{2F62DE84-40AF-47B4-AB3D-26A6BD900313}" srcOrd="0" destOrd="0" presId="urn:microsoft.com/office/officeart/2005/8/layout/architecture"/>
    <dgm:cxn modelId="{E4257587-1059-434F-9AFC-107D44BD7C17}" srcId="{2963573B-B7DD-47B4-B441-1B496C127322}" destId="{A6DFE66A-264E-4E14-9B83-3FCA79E4C630}" srcOrd="0" destOrd="0" parTransId="{D4A14BC6-509D-490F-AA7B-96BA885BE666}" sibTransId="{B5A3FB75-6816-4A94-8262-9EACBFBC9A50}"/>
    <dgm:cxn modelId="{714498A9-E865-46FA-AFC5-9EA445EFBCDF}" type="presOf" srcId="{C8429AE3-A9D5-455A-A4B5-C188A33A6BC7}" destId="{C9B2930D-6C29-4A27-BFEF-8B1EA938AC6A}" srcOrd="0" destOrd="0" presId="urn:microsoft.com/office/officeart/2005/8/layout/architecture"/>
    <dgm:cxn modelId="{DE7523B2-D408-464F-BA63-0A32F85F449E}" srcId="{9BE2A837-751C-40FF-A456-015F0ABE0ACA}" destId="{1AFD933F-D326-45C4-9D96-AEA3D351EBCD}" srcOrd="0" destOrd="0" parTransId="{72758699-936C-42D8-A4F9-03CEA99EF5EB}" sibTransId="{4BDECE76-09BA-4563-9999-0783CB8206EC}"/>
    <dgm:cxn modelId="{14A856C6-8D8F-40FF-8C07-C088DFBD25B5}" srcId="{CD0A7EDF-640E-4550-A001-65EF24D371B2}" destId="{C8429AE3-A9D5-455A-A4B5-C188A33A6BC7}" srcOrd="0" destOrd="0" parTransId="{E2ED8B71-E2FE-42F3-BE97-2B2D7E2C4E95}" sibTransId="{EA8A16A6-663A-4D0C-A99A-7C247E311878}"/>
    <dgm:cxn modelId="{96B424CE-CDF2-4092-B774-356EC44BB186}" srcId="{96FEA426-DD74-4C87-AD11-3594957B72B2}" destId="{4544431F-5353-432D-B036-0AC8869ED2AF}" srcOrd="0" destOrd="0" parTransId="{43A3CBDB-D264-4C0C-9E42-C3CFC9FC9FCD}" sibTransId="{7354D983-730E-4133-A8E4-37AB73994107}"/>
    <dgm:cxn modelId="{914C50E5-A06F-4E3C-8E1B-C793791D3972}" type="presOf" srcId="{96FEA426-DD74-4C87-AD11-3594957B72B2}" destId="{F97991C0-508A-434F-89C8-73D7F3E6E003}" srcOrd="0" destOrd="0" presId="urn:microsoft.com/office/officeart/2005/8/layout/architecture"/>
    <dgm:cxn modelId="{D9408EE7-1EAD-40FD-9C19-ED92EA380A48}" srcId="{4544431F-5353-432D-B036-0AC8869ED2AF}" destId="{4CF97EC8-DF76-44DD-9C4A-1B4ED27D63BA}" srcOrd="0" destOrd="0" parTransId="{CD1B3215-3E31-4350-B61C-34B7B66512AC}" sibTransId="{7535171C-23DB-4A3C-B13A-30A73240A692}"/>
    <dgm:cxn modelId="{FBD9BBF6-1F12-47E4-BA94-B137F7F28A5A}" type="presParOf" srcId="{F97991C0-508A-434F-89C8-73D7F3E6E003}" destId="{85D76D5A-18CA-49B5-AE54-AD76A6BFA3A8}" srcOrd="0" destOrd="0" presId="urn:microsoft.com/office/officeart/2005/8/layout/architecture"/>
    <dgm:cxn modelId="{1507FAF0-3DDA-420F-9B1F-B8B6027D235B}" type="presParOf" srcId="{85D76D5A-18CA-49B5-AE54-AD76A6BFA3A8}" destId="{9190BFF0-F34D-4561-A388-2325907666BA}" srcOrd="0" destOrd="0" presId="urn:microsoft.com/office/officeart/2005/8/layout/architecture"/>
    <dgm:cxn modelId="{FD83B130-7025-44F5-957C-F63BB0EDBD69}" type="presParOf" srcId="{85D76D5A-18CA-49B5-AE54-AD76A6BFA3A8}" destId="{B67878E8-AC4B-43FC-9AF5-B1A29666207F}" srcOrd="1" destOrd="0" presId="urn:microsoft.com/office/officeart/2005/8/layout/architecture"/>
    <dgm:cxn modelId="{DC4E989F-4414-4876-9FF9-EB878BA0AE3F}" type="presParOf" srcId="{85D76D5A-18CA-49B5-AE54-AD76A6BFA3A8}" destId="{9C807AA4-6BA2-489E-90FB-26AA4661ADE4}" srcOrd="2" destOrd="0" presId="urn:microsoft.com/office/officeart/2005/8/layout/architecture"/>
    <dgm:cxn modelId="{556C1858-894D-4D2A-8793-C22E1560F2B6}" type="presParOf" srcId="{9C807AA4-6BA2-489E-90FB-26AA4661ADE4}" destId="{8CE5EA7D-DED8-4489-A6CD-D963E2775AF3}" srcOrd="0" destOrd="0" presId="urn:microsoft.com/office/officeart/2005/8/layout/architecture"/>
    <dgm:cxn modelId="{B10F6BFB-0616-42C8-B0C7-87396E7B4C5F}" type="presParOf" srcId="{8CE5EA7D-DED8-4489-A6CD-D963E2775AF3}" destId="{322D5911-604F-4AEB-853B-27BD398F507C}" srcOrd="0" destOrd="0" presId="urn:microsoft.com/office/officeart/2005/8/layout/architecture"/>
    <dgm:cxn modelId="{9D17DC1D-2DCB-42EC-8FE6-0B8A77707C5E}" type="presParOf" srcId="{8CE5EA7D-DED8-4489-A6CD-D963E2775AF3}" destId="{07079DAA-13E3-42D9-92EA-4E540C0914F8}" srcOrd="1" destOrd="0" presId="urn:microsoft.com/office/officeart/2005/8/layout/architecture"/>
    <dgm:cxn modelId="{B2D47A86-B3B5-442C-AEB4-3453791D3D25}" type="presParOf" srcId="{8CE5EA7D-DED8-4489-A6CD-D963E2775AF3}" destId="{F55B0671-A0E3-4E03-A7FB-12FB21C1EC59}" srcOrd="2" destOrd="0" presId="urn:microsoft.com/office/officeart/2005/8/layout/architecture"/>
    <dgm:cxn modelId="{EE34EB76-F04D-4F6D-A1AA-0C635021884D}" type="presParOf" srcId="{F55B0671-A0E3-4E03-A7FB-12FB21C1EC59}" destId="{3348D25F-01F3-4206-BBD7-45ADDC72235C}" srcOrd="0" destOrd="0" presId="urn:microsoft.com/office/officeart/2005/8/layout/architecture"/>
    <dgm:cxn modelId="{1BE40621-8A02-4E18-BD7C-145A7D68C7AB}" type="presParOf" srcId="{3348D25F-01F3-4206-BBD7-45ADDC72235C}" destId="{2F62DE84-40AF-47B4-AB3D-26A6BD900313}" srcOrd="0" destOrd="0" presId="urn:microsoft.com/office/officeart/2005/8/layout/architecture"/>
    <dgm:cxn modelId="{9873B05F-DEF3-44F5-B1CB-549599DDC70E}" type="presParOf" srcId="{3348D25F-01F3-4206-BBD7-45ADDC72235C}" destId="{F1EF4F78-E26A-4FD3-B1C6-45FBF3376A10}" srcOrd="1" destOrd="0" presId="urn:microsoft.com/office/officeart/2005/8/layout/architecture"/>
    <dgm:cxn modelId="{41350DBA-672C-4258-BDF7-45849EFB803D}" type="presParOf" srcId="{9C807AA4-6BA2-489E-90FB-26AA4661ADE4}" destId="{2F390F48-DDAA-4D2B-BCF4-9EE2CA92DBC6}" srcOrd="1" destOrd="0" presId="urn:microsoft.com/office/officeart/2005/8/layout/architecture"/>
    <dgm:cxn modelId="{C704ADD0-C285-41D1-8763-CF20A7BC4E84}" type="presParOf" srcId="{9C807AA4-6BA2-489E-90FB-26AA4661ADE4}" destId="{059AFE8A-63EF-4ED3-84DE-2F2F2277239D}" srcOrd="2" destOrd="0" presId="urn:microsoft.com/office/officeart/2005/8/layout/architecture"/>
    <dgm:cxn modelId="{62559CD3-1F87-486A-B810-011F29247CDD}" type="presParOf" srcId="{059AFE8A-63EF-4ED3-84DE-2F2F2277239D}" destId="{174ACE6A-30D5-4852-BAAB-4C91303061B4}" srcOrd="0" destOrd="0" presId="urn:microsoft.com/office/officeart/2005/8/layout/architecture"/>
    <dgm:cxn modelId="{7207B320-7FA0-4027-BB04-B6D7DB891770}" type="presParOf" srcId="{059AFE8A-63EF-4ED3-84DE-2F2F2277239D}" destId="{E13F3EFA-1787-4263-BFBB-9B28B315EAF3}" srcOrd="1" destOrd="0" presId="urn:microsoft.com/office/officeart/2005/8/layout/architecture"/>
    <dgm:cxn modelId="{49C4C8A1-5480-41F1-9C77-B9B46A2773FC}" type="presParOf" srcId="{059AFE8A-63EF-4ED3-84DE-2F2F2277239D}" destId="{B9059233-0FAA-4674-8053-D7823B9B865E}" srcOrd="2" destOrd="0" presId="urn:microsoft.com/office/officeart/2005/8/layout/architecture"/>
    <dgm:cxn modelId="{BFB6B7FC-1895-46D5-B63F-E4DD0B62DD82}" type="presParOf" srcId="{B9059233-0FAA-4674-8053-D7823B9B865E}" destId="{D315BF02-89E3-4E05-BD5A-E6D1776340AB}" srcOrd="0" destOrd="0" presId="urn:microsoft.com/office/officeart/2005/8/layout/architecture"/>
    <dgm:cxn modelId="{E0D508EA-9255-4346-B065-EB165D9F98DC}" type="presParOf" srcId="{D315BF02-89E3-4E05-BD5A-E6D1776340AB}" destId="{E5CA97C8-7E0F-40D3-949F-C60FF76D4D40}" srcOrd="0" destOrd="0" presId="urn:microsoft.com/office/officeart/2005/8/layout/architecture"/>
    <dgm:cxn modelId="{F48049F1-9A6C-4E39-93D6-B27317F98C41}" type="presParOf" srcId="{D315BF02-89E3-4E05-BD5A-E6D1776340AB}" destId="{E0C5FB11-5F24-48DC-9687-1A038F657CED}" srcOrd="1" destOrd="0" presId="urn:microsoft.com/office/officeart/2005/8/layout/architecture"/>
    <dgm:cxn modelId="{88DCB7EB-E08F-40D4-AA05-8DAB7AEFF9DD}" type="presParOf" srcId="{9C807AA4-6BA2-489E-90FB-26AA4661ADE4}" destId="{39EF8FD3-E25B-4C74-A8A5-DF2C455C46B6}" srcOrd="3" destOrd="0" presId="urn:microsoft.com/office/officeart/2005/8/layout/architecture"/>
    <dgm:cxn modelId="{0EBC67F8-9A17-47DC-8BFE-92C9BF0E5868}" type="presParOf" srcId="{9C807AA4-6BA2-489E-90FB-26AA4661ADE4}" destId="{EF11F705-3553-4C60-98E7-CB5E5CB17FF1}" srcOrd="4" destOrd="0" presId="urn:microsoft.com/office/officeart/2005/8/layout/architecture"/>
    <dgm:cxn modelId="{B435D34A-9F29-436D-8737-10731298F890}" type="presParOf" srcId="{EF11F705-3553-4C60-98E7-CB5E5CB17FF1}" destId="{90881973-B61F-4D9F-8654-6FD01AC407BC}" srcOrd="0" destOrd="0" presId="urn:microsoft.com/office/officeart/2005/8/layout/architecture"/>
    <dgm:cxn modelId="{BBC4A347-032A-4451-B1CF-AAE3AF8F47A6}" type="presParOf" srcId="{EF11F705-3553-4C60-98E7-CB5E5CB17FF1}" destId="{5D6850D4-13B3-4BD5-9B96-96F607607B6A}" srcOrd="1" destOrd="0" presId="urn:microsoft.com/office/officeart/2005/8/layout/architecture"/>
    <dgm:cxn modelId="{16EC6FB0-54DA-45D1-B9C4-E0DCA66C6A57}" type="presParOf" srcId="{EF11F705-3553-4C60-98E7-CB5E5CB17FF1}" destId="{1F26F921-6268-4539-B0A4-253F936BE4FC}" srcOrd="2" destOrd="0" presId="urn:microsoft.com/office/officeart/2005/8/layout/architecture"/>
    <dgm:cxn modelId="{DBAC664D-3C07-4F70-A673-D2517C0019B8}" type="presParOf" srcId="{1F26F921-6268-4539-B0A4-253F936BE4FC}" destId="{BDD2A7B5-B203-4BF9-9827-791DB2E7834B}" srcOrd="0" destOrd="0" presId="urn:microsoft.com/office/officeart/2005/8/layout/architecture"/>
    <dgm:cxn modelId="{DBEC4B6A-2BB8-4D9B-A635-7936AA97BDBC}" type="presParOf" srcId="{BDD2A7B5-B203-4BF9-9827-791DB2E7834B}" destId="{3F8E0D08-279C-4551-9AEC-5630ADDFA22F}" srcOrd="0" destOrd="0" presId="urn:microsoft.com/office/officeart/2005/8/layout/architecture"/>
    <dgm:cxn modelId="{9F43CBBE-3A12-4902-8623-5BA6B26E3FD5}" type="presParOf" srcId="{BDD2A7B5-B203-4BF9-9827-791DB2E7834B}" destId="{00ED2CC6-58BC-4B91-98B6-A4A71C17AF6D}" srcOrd="1" destOrd="0" presId="urn:microsoft.com/office/officeart/2005/8/layout/architecture"/>
    <dgm:cxn modelId="{DE55A0B5-CBA8-4D62-A204-0ED192906A82}" type="presParOf" srcId="{9C807AA4-6BA2-489E-90FB-26AA4661ADE4}" destId="{EDD4B9FD-D3BF-4EC5-B031-1008F4C92E4A}" srcOrd="5" destOrd="0" presId="urn:microsoft.com/office/officeart/2005/8/layout/architecture"/>
    <dgm:cxn modelId="{FEF121F5-1258-4298-BC2F-D429C0DF5380}" type="presParOf" srcId="{9C807AA4-6BA2-489E-90FB-26AA4661ADE4}" destId="{11BB4BA7-766C-40EF-BD63-D84D53EDD1E1}" srcOrd="6" destOrd="0" presId="urn:microsoft.com/office/officeart/2005/8/layout/architecture"/>
    <dgm:cxn modelId="{70597621-9E30-4E4B-8EC4-A894DBA6CB97}" type="presParOf" srcId="{11BB4BA7-766C-40EF-BD63-D84D53EDD1E1}" destId="{39FABE58-859E-4286-99CE-FB8FE05D97AE}" srcOrd="0" destOrd="0" presId="urn:microsoft.com/office/officeart/2005/8/layout/architecture"/>
    <dgm:cxn modelId="{21269BF8-B212-411F-86E7-773630C59C1B}" type="presParOf" srcId="{11BB4BA7-766C-40EF-BD63-D84D53EDD1E1}" destId="{A0B7F963-D8FD-4922-BF57-4C25228F05BE}" srcOrd="1" destOrd="0" presId="urn:microsoft.com/office/officeart/2005/8/layout/architecture"/>
    <dgm:cxn modelId="{46B1F95C-2669-466F-82A3-E624DAE31AC9}" type="presParOf" srcId="{11BB4BA7-766C-40EF-BD63-D84D53EDD1E1}" destId="{B1A6A0D1-BD07-4AA1-B5E4-0826F81F1F26}" srcOrd="2" destOrd="0" presId="urn:microsoft.com/office/officeart/2005/8/layout/architecture"/>
    <dgm:cxn modelId="{676C1668-BAC6-4B22-A615-90BD1881F4BF}" type="presParOf" srcId="{B1A6A0D1-BD07-4AA1-B5E4-0826F81F1F26}" destId="{72E7B1ED-3DEF-4080-BAAF-F6A87117F889}" srcOrd="0" destOrd="0" presId="urn:microsoft.com/office/officeart/2005/8/layout/architecture"/>
    <dgm:cxn modelId="{9ED7582E-FF12-4A8F-897E-C5ECB93B8486}" type="presParOf" srcId="{72E7B1ED-3DEF-4080-BAAF-F6A87117F889}" destId="{C9B2930D-6C29-4A27-BFEF-8B1EA938AC6A}" srcOrd="0" destOrd="0" presId="urn:microsoft.com/office/officeart/2005/8/layout/architecture"/>
    <dgm:cxn modelId="{A8367424-A79E-4119-8827-4E92D4A7AB3A}" type="presParOf" srcId="{72E7B1ED-3DEF-4080-BAAF-F6A87117F889}" destId="{A9B28DF3-063D-4AB5-B9DF-05C2B898ED1A}" srcOrd="1" destOrd="0" presId="urn:microsoft.com/office/officeart/2005/8/layout/architecture"/>
    <dgm:cxn modelId="{8EED75B4-B4BA-44B3-B9AA-F330B173579F}" type="presParOf" srcId="{9C807AA4-6BA2-489E-90FB-26AA4661ADE4}" destId="{EC7EDF6C-8C3A-4A87-B15C-06DB2B4EC376}" srcOrd="7" destOrd="0" presId="urn:microsoft.com/office/officeart/2005/8/layout/architecture"/>
    <dgm:cxn modelId="{44B624A7-CB62-476A-B2FD-0CF18E2D5C15}" type="presParOf" srcId="{9C807AA4-6BA2-489E-90FB-26AA4661ADE4}" destId="{465B8708-ADB2-47D7-8B9F-5EE52EBEF7CE}" srcOrd="8" destOrd="0" presId="urn:microsoft.com/office/officeart/2005/8/layout/architecture"/>
    <dgm:cxn modelId="{B40075DE-5ECB-4506-AC35-E1780709FD74}" type="presParOf" srcId="{465B8708-ADB2-47D7-8B9F-5EE52EBEF7CE}" destId="{F4674F3C-0092-48FD-B84B-2D6ED6B009AC}" srcOrd="0" destOrd="0" presId="urn:microsoft.com/office/officeart/2005/8/layout/architecture"/>
    <dgm:cxn modelId="{17012063-6297-4D87-8B4A-A191CCEF1D70}" type="presParOf" srcId="{465B8708-ADB2-47D7-8B9F-5EE52EBEF7CE}" destId="{B5836050-C671-412C-9A93-9636C83E52B1}" srcOrd="1" destOrd="0" presId="urn:microsoft.com/office/officeart/2005/8/layout/architecture"/>
    <dgm:cxn modelId="{A6799DD6-EBD0-438E-99CE-CC6FD69AA72F}" type="presParOf" srcId="{465B8708-ADB2-47D7-8B9F-5EE52EBEF7CE}" destId="{D3E71078-1EE3-4BA1-9D2F-9E5718D76D72}" srcOrd="2" destOrd="0" presId="urn:microsoft.com/office/officeart/2005/8/layout/architecture"/>
    <dgm:cxn modelId="{9DE6F850-EE83-45F7-A897-231507CE7D87}" type="presParOf" srcId="{D3E71078-1EE3-4BA1-9D2F-9E5718D76D72}" destId="{699DAA5A-D303-4411-8AC8-EBA81CB29A43}" srcOrd="0" destOrd="0" presId="urn:microsoft.com/office/officeart/2005/8/layout/architecture"/>
    <dgm:cxn modelId="{988C4629-6D28-4AF7-808A-9C6B0AE2C631}" type="presParOf" srcId="{699DAA5A-D303-4411-8AC8-EBA81CB29A43}" destId="{60363FB6-B41D-4AB8-A45A-87F5CA64F838}" srcOrd="0" destOrd="0" presId="urn:microsoft.com/office/officeart/2005/8/layout/architecture"/>
    <dgm:cxn modelId="{14695839-A330-41E7-A0F4-0E67A23FE509}" type="presParOf" srcId="{699DAA5A-D303-4411-8AC8-EBA81CB29A43}" destId="{7DA6DD3E-43FD-45F2-B56C-06EFE705A714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BBE8A-61EA-4B8C-AAD4-8E36BFE9B199}">
      <dsp:nvSpPr>
        <dsp:cNvPr id="0" name=""/>
        <dsp:cNvSpPr/>
      </dsp:nvSpPr>
      <dsp:spPr>
        <a:xfrm>
          <a:off x="2381" y="2129102"/>
          <a:ext cx="2901156" cy="1160462"/>
        </a:xfrm>
        <a:prstGeom prst="chevron">
          <a:avLst/>
        </a:prstGeom>
        <a:gradFill rotWithShape="1">
          <a:gsLst>
            <a:gs pos="0">
              <a:schemeClr val="accent4">
                <a:tint val="96000"/>
                <a:lumMod val="100000"/>
              </a:schemeClr>
            </a:gs>
            <a:gs pos="78000">
              <a:schemeClr val="accent4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LRTP</a:t>
          </a:r>
        </a:p>
      </dsp:txBody>
      <dsp:txXfrm>
        <a:off x="582612" y="2129102"/>
        <a:ext cx="1740694" cy="1160462"/>
      </dsp:txXfrm>
    </dsp:sp>
    <dsp:sp modelId="{2FCA1558-56BC-4A38-89E5-23B4181AF4CC}">
      <dsp:nvSpPr>
        <dsp:cNvPr id="0" name=""/>
        <dsp:cNvSpPr/>
      </dsp:nvSpPr>
      <dsp:spPr>
        <a:xfrm>
          <a:off x="2613421" y="2129102"/>
          <a:ext cx="2901156" cy="116046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TIP</a:t>
          </a:r>
        </a:p>
      </dsp:txBody>
      <dsp:txXfrm>
        <a:off x="3193652" y="2129102"/>
        <a:ext cx="1740694" cy="1160462"/>
      </dsp:txXfrm>
    </dsp:sp>
    <dsp:sp modelId="{13B6DA70-E9B0-47A8-A7AE-737145C1C473}">
      <dsp:nvSpPr>
        <dsp:cNvPr id="0" name=""/>
        <dsp:cNvSpPr/>
      </dsp:nvSpPr>
      <dsp:spPr>
        <a:xfrm>
          <a:off x="5224462" y="2129102"/>
          <a:ext cx="2901156" cy="1160462"/>
        </a:xfrm>
        <a:prstGeom prst="chevron">
          <a:avLst/>
        </a:prstGeom>
        <a:gradFill rotWithShape="1">
          <a:gsLst>
            <a:gs pos="0">
              <a:schemeClr val="accent2">
                <a:tint val="96000"/>
                <a:lumMod val="100000"/>
              </a:schemeClr>
            </a:gs>
            <a:gs pos="78000">
              <a:schemeClr val="accent2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Construction</a:t>
          </a:r>
        </a:p>
      </dsp:txBody>
      <dsp:txXfrm>
        <a:off x="5804693" y="2129102"/>
        <a:ext cx="1740694" cy="1160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9B768-9F2F-4A3F-A956-9DD22C3943B5}">
      <dsp:nvSpPr>
        <dsp:cNvPr id="0" name=""/>
        <dsp:cNvSpPr/>
      </dsp:nvSpPr>
      <dsp:spPr>
        <a:xfrm>
          <a:off x="464676" y="0"/>
          <a:ext cx="1673908" cy="16739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1D9C8F-C3EA-4946-BD16-448DEB2B2919}">
      <dsp:nvSpPr>
        <dsp:cNvPr id="0" name=""/>
        <dsp:cNvSpPr/>
      </dsp:nvSpPr>
      <dsp:spPr>
        <a:xfrm>
          <a:off x="632066" y="167390"/>
          <a:ext cx="1339126" cy="1339126"/>
        </a:xfrm>
        <a:prstGeom prst="pie">
          <a:avLst>
            <a:gd name="adj1" fmla="val 14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4EE504-1829-4E66-A25B-FAA4E377002C}">
      <dsp:nvSpPr>
        <dsp:cNvPr id="0" name=""/>
        <dsp:cNvSpPr/>
      </dsp:nvSpPr>
      <dsp:spPr>
        <a:xfrm rot="16200000">
          <a:off x="-1460318" y="3766293"/>
          <a:ext cx="4854333" cy="1004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Public Input prior to TIP Development</a:t>
          </a:r>
        </a:p>
      </dsp:txBody>
      <dsp:txXfrm>
        <a:off x="-1460318" y="3766293"/>
        <a:ext cx="4854333" cy="1004344"/>
      </dsp:txXfrm>
    </dsp:sp>
    <dsp:sp modelId="{65A7CA64-44D9-4B25-9512-878FEF384761}">
      <dsp:nvSpPr>
        <dsp:cNvPr id="0" name=""/>
        <dsp:cNvSpPr/>
      </dsp:nvSpPr>
      <dsp:spPr>
        <a:xfrm>
          <a:off x="2138584" y="0"/>
          <a:ext cx="1673908" cy="16739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BEB15B-3054-410C-A9BF-6E16ECB3675A}">
      <dsp:nvSpPr>
        <dsp:cNvPr id="0" name=""/>
        <dsp:cNvSpPr/>
      </dsp:nvSpPr>
      <dsp:spPr>
        <a:xfrm>
          <a:off x="2305974" y="167390"/>
          <a:ext cx="1339126" cy="1339126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A324ED-774A-417A-B522-66D398F4C6A1}">
      <dsp:nvSpPr>
        <dsp:cNvPr id="0" name=""/>
        <dsp:cNvSpPr/>
      </dsp:nvSpPr>
      <dsp:spPr>
        <a:xfrm rot="16200000">
          <a:off x="213589" y="3766293"/>
          <a:ext cx="4854333" cy="1004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Project </a:t>
          </a:r>
          <a:r>
            <a:rPr lang="en-US" sz="3700" kern="1200" dirty="0"/>
            <a:t>Solicitation</a:t>
          </a:r>
        </a:p>
      </dsp:txBody>
      <dsp:txXfrm>
        <a:off x="213589" y="3766293"/>
        <a:ext cx="4854333" cy="1004344"/>
      </dsp:txXfrm>
    </dsp:sp>
    <dsp:sp modelId="{47A4E840-E1F4-4595-AA09-72A1C8807CE8}">
      <dsp:nvSpPr>
        <dsp:cNvPr id="0" name=""/>
        <dsp:cNvSpPr/>
      </dsp:nvSpPr>
      <dsp:spPr>
        <a:xfrm>
          <a:off x="3812492" y="0"/>
          <a:ext cx="1673908" cy="16739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36D626-5FDC-4CFF-B742-4D6E6FA4BE15}">
      <dsp:nvSpPr>
        <dsp:cNvPr id="0" name=""/>
        <dsp:cNvSpPr/>
      </dsp:nvSpPr>
      <dsp:spPr>
        <a:xfrm>
          <a:off x="3979882" y="167390"/>
          <a:ext cx="1339126" cy="1339126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945A5E-6B1B-4281-ACFE-533E41F62172}">
      <dsp:nvSpPr>
        <dsp:cNvPr id="0" name=""/>
        <dsp:cNvSpPr/>
      </dsp:nvSpPr>
      <dsp:spPr>
        <a:xfrm rot="16200000">
          <a:off x="1887497" y="3766293"/>
          <a:ext cx="4854333" cy="1004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Draft for Public Comment</a:t>
          </a:r>
        </a:p>
      </dsp:txBody>
      <dsp:txXfrm>
        <a:off x="1887497" y="3766293"/>
        <a:ext cx="4854333" cy="1004344"/>
      </dsp:txXfrm>
    </dsp:sp>
    <dsp:sp modelId="{6B3C7506-59C9-4C91-814C-3D14B47AD1C8}">
      <dsp:nvSpPr>
        <dsp:cNvPr id="0" name=""/>
        <dsp:cNvSpPr/>
      </dsp:nvSpPr>
      <dsp:spPr>
        <a:xfrm>
          <a:off x="5486400" y="0"/>
          <a:ext cx="1673908" cy="16739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636836-D20C-40DC-93FB-48F8D04FEEF0}">
      <dsp:nvSpPr>
        <dsp:cNvPr id="0" name=""/>
        <dsp:cNvSpPr/>
      </dsp:nvSpPr>
      <dsp:spPr>
        <a:xfrm>
          <a:off x="5653790" y="167390"/>
          <a:ext cx="1339126" cy="133912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C80F9-6B6B-475C-A6DC-F89B52ED6C89}">
      <dsp:nvSpPr>
        <dsp:cNvPr id="0" name=""/>
        <dsp:cNvSpPr/>
      </dsp:nvSpPr>
      <dsp:spPr>
        <a:xfrm rot="16200000">
          <a:off x="3561405" y="3766293"/>
          <a:ext cx="4854333" cy="1004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TPC Recommendation to BOD</a:t>
          </a:r>
        </a:p>
      </dsp:txBody>
      <dsp:txXfrm>
        <a:off x="3561405" y="3766293"/>
        <a:ext cx="4854333" cy="1004344"/>
      </dsp:txXfrm>
    </dsp:sp>
    <dsp:sp modelId="{1B1A7BBD-9047-4BAD-BF00-659F6AF2C305}">
      <dsp:nvSpPr>
        <dsp:cNvPr id="0" name=""/>
        <dsp:cNvSpPr/>
      </dsp:nvSpPr>
      <dsp:spPr>
        <a:xfrm>
          <a:off x="7160308" y="0"/>
          <a:ext cx="1673908" cy="16739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E0B90C-0517-4DCF-BDA1-189C5AF26B26}">
      <dsp:nvSpPr>
        <dsp:cNvPr id="0" name=""/>
        <dsp:cNvSpPr/>
      </dsp:nvSpPr>
      <dsp:spPr>
        <a:xfrm>
          <a:off x="7327698" y="167390"/>
          <a:ext cx="1339126" cy="1339126"/>
        </a:xfrm>
        <a:prstGeom prst="pie">
          <a:avLst>
            <a:gd name="adj1" fmla="val 72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B6A7E2-1EAC-49AC-A7F9-48A5E494FF57}">
      <dsp:nvSpPr>
        <dsp:cNvPr id="0" name=""/>
        <dsp:cNvSpPr/>
      </dsp:nvSpPr>
      <dsp:spPr>
        <a:xfrm rot="16200000">
          <a:off x="5235313" y="3766293"/>
          <a:ext cx="4854333" cy="1004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BOD Approval</a:t>
          </a:r>
        </a:p>
      </dsp:txBody>
      <dsp:txXfrm>
        <a:off x="5235313" y="3766293"/>
        <a:ext cx="4854333" cy="1004344"/>
      </dsp:txXfrm>
    </dsp:sp>
    <dsp:sp modelId="{707C90AA-F7BF-44D5-8FE3-02EF42D8B8F2}">
      <dsp:nvSpPr>
        <dsp:cNvPr id="0" name=""/>
        <dsp:cNvSpPr/>
      </dsp:nvSpPr>
      <dsp:spPr>
        <a:xfrm>
          <a:off x="8834216" y="0"/>
          <a:ext cx="1673908" cy="16739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808997-7AC4-429C-B959-E36B04DFE284}">
      <dsp:nvSpPr>
        <dsp:cNvPr id="0" name=""/>
        <dsp:cNvSpPr/>
      </dsp:nvSpPr>
      <dsp:spPr>
        <a:xfrm>
          <a:off x="9001606" y="167390"/>
          <a:ext cx="1339126" cy="133912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4525-2286-436D-83D7-E5BDB0CC4F06}">
      <dsp:nvSpPr>
        <dsp:cNvPr id="0" name=""/>
        <dsp:cNvSpPr/>
      </dsp:nvSpPr>
      <dsp:spPr>
        <a:xfrm rot="16200000">
          <a:off x="6909221" y="3766293"/>
          <a:ext cx="4854333" cy="1004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ONEDOT Approval</a:t>
          </a:r>
        </a:p>
      </dsp:txBody>
      <dsp:txXfrm>
        <a:off x="6909221" y="3766293"/>
        <a:ext cx="4854333" cy="1004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9F9F0-3B02-4295-BB17-5EA5043DB7EC}">
      <dsp:nvSpPr>
        <dsp:cNvPr id="0" name=""/>
        <dsp:cNvSpPr/>
      </dsp:nvSpPr>
      <dsp:spPr>
        <a:xfrm>
          <a:off x="0" y="193038"/>
          <a:ext cx="2476533" cy="14859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Introduction</a:t>
          </a:r>
        </a:p>
      </dsp:txBody>
      <dsp:txXfrm>
        <a:off x="0" y="193038"/>
        <a:ext cx="2476533" cy="1485920"/>
      </dsp:txXfrm>
    </dsp:sp>
    <dsp:sp modelId="{5DEB67F2-8FB1-4149-9874-8C48C5322CA1}">
      <dsp:nvSpPr>
        <dsp:cNvPr id="0" name=""/>
        <dsp:cNvSpPr/>
      </dsp:nvSpPr>
      <dsp:spPr>
        <a:xfrm>
          <a:off x="2724187" y="193038"/>
          <a:ext cx="2476533" cy="14859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Performance Based Planning</a:t>
          </a:r>
        </a:p>
      </dsp:txBody>
      <dsp:txXfrm>
        <a:off x="2724187" y="193038"/>
        <a:ext cx="2476533" cy="1485920"/>
      </dsp:txXfrm>
    </dsp:sp>
    <dsp:sp modelId="{7B34132E-FC8E-4FED-A29A-E7020914673D}">
      <dsp:nvSpPr>
        <dsp:cNvPr id="0" name=""/>
        <dsp:cNvSpPr/>
      </dsp:nvSpPr>
      <dsp:spPr>
        <a:xfrm>
          <a:off x="5448374" y="193038"/>
          <a:ext cx="2476533" cy="14859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Status of Prior Projects</a:t>
          </a:r>
        </a:p>
      </dsp:txBody>
      <dsp:txXfrm>
        <a:off x="5448374" y="193038"/>
        <a:ext cx="2476533" cy="1485920"/>
      </dsp:txXfrm>
    </dsp:sp>
    <dsp:sp modelId="{E378F63E-C0DF-4548-9D11-B57DEE93A9CC}">
      <dsp:nvSpPr>
        <dsp:cNvPr id="0" name=""/>
        <dsp:cNvSpPr/>
      </dsp:nvSpPr>
      <dsp:spPr>
        <a:xfrm>
          <a:off x="0" y="1926611"/>
          <a:ext cx="2476533" cy="14859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Federal Aviation Eligible Projects</a:t>
          </a:r>
        </a:p>
      </dsp:txBody>
      <dsp:txXfrm>
        <a:off x="0" y="1926611"/>
        <a:ext cx="2476533" cy="1485920"/>
      </dsp:txXfrm>
    </dsp:sp>
    <dsp:sp modelId="{696E4CCA-E8B9-4264-B2AE-A97EFE8D22EB}">
      <dsp:nvSpPr>
        <dsp:cNvPr id="0" name=""/>
        <dsp:cNvSpPr/>
      </dsp:nvSpPr>
      <dsp:spPr>
        <a:xfrm>
          <a:off x="2724187" y="1926611"/>
          <a:ext cx="2476533" cy="14859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Federal Highway and MoDOT Eligible Projects</a:t>
          </a:r>
        </a:p>
      </dsp:txBody>
      <dsp:txXfrm>
        <a:off x="2724187" y="1926611"/>
        <a:ext cx="2476533" cy="1485920"/>
      </dsp:txXfrm>
    </dsp:sp>
    <dsp:sp modelId="{009315F8-9E45-4B9D-BD95-7474DCC40156}">
      <dsp:nvSpPr>
        <dsp:cNvPr id="0" name=""/>
        <dsp:cNvSpPr/>
      </dsp:nvSpPr>
      <dsp:spPr>
        <a:xfrm>
          <a:off x="5448374" y="1926611"/>
          <a:ext cx="2476533" cy="14859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Federal Transit Eligible Projects</a:t>
          </a:r>
        </a:p>
      </dsp:txBody>
      <dsp:txXfrm>
        <a:off x="5448374" y="1926611"/>
        <a:ext cx="2476533" cy="1485920"/>
      </dsp:txXfrm>
    </dsp:sp>
    <dsp:sp modelId="{52A3811F-A4BA-49FB-BD64-81C8B7733CC8}">
      <dsp:nvSpPr>
        <dsp:cNvPr id="0" name=""/>
        <dsp:cNvSpPr/>
      </dsp:nvSpPr>
      <dsp:spPr>
        <a:xfrm>
          <a:off x="0" y="3660185"/>
          <a:ext cx="2476533" cy="14859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Financial Capacity</a:t>
          </a:r>
        </a:p>
      </dsp:txBody>
      <dsp:txXfrm>
        <a:off x="0" y="3660185"/>
        <a:ext cx="2476533" cy="1485920"/>
      </dsp:txXfrm>
    </dsp:sp>
    <dsp:sp modelId="{412929AD-4A12-4CB0-A152-26E70109EDD9}">
      <dsp:nvSpPr>
        <dsp:cNvPr id="0" name=""/>
        <dsp:cNvSpPr/>
      </dsp:nvSpPr>
      <dsp:spPr>
        <a:xfrm>
          <a:off x="2724187" y="3660185"/>
          <a:ext cx="2476533" cy="14859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Regulations and Certifications</a:t>
          </a:r>
        </a:p>
      </dsp:txBody>
      <dsp:txXfrm>
        <a:off x="2724187" y="3660185"/>
        <a:ext cx="2476533" cy="1485920"/>
      </dsp:txXfrm>
    </dsp:sp>
    <dsp:sp modelId="{BFAA4A7D-8EA4-427B-96D1-813E2D26903B}">
      <dsp:nvSpPr>
        <dsp:cNvPr id="0" name=""/>
        <dsp:cNvSpPr/>
      </dsp:nvSpPr>
      <dsp:spPr>
        <a:xfrm>
          <a:off x="5448374" y="3660185"/>
          <a:ext cx="2476533" cy="14859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Public Input</a:t>
          </a:r>
        </a:p>
      </dsp:txBody>
      <dsp:txXfrm>
        <a:off x="5448374" y="3660185"/>
        <a:ext cx="2476533" cy="1485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0641B-00E2-4A33-B3A4-0CABC127575D}">
      <dsp:nvSpPr>
        <dsp:cNvPr id="0" name=""/>
        <dsp:cNvSpPr/>
      </dsp:nvSpPr>
      <dsp:spPr>
        <a:xfrm>
          <a:off x="0" y="718893"/>
          <a:ext cx="6440888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ITS Operations and Management</a:t>
          </a:r>
        </a:p>
      </dsp:txBody>
      <dsp:txXfrm>
        <a:off x="59399" y="778292"/>
        <a:ext cx="6322090" cy="1098002"/>
      </dsp:txXfrm>
    </dsp:sp>
    <dsp:sp modelId="{115412ED-FF07-4B16-BDB9-0C283B3B69B5}">
      <dsp:nvSpPr>
        <dsp:cNvPr id="0" name=""/>
        <dsp:cNvSpPr/>
      </dsp:nvSpPr>
      <dsp:spPr>
        <a:xfrm>
          <a:off x="0" y="2113021"/>
          <a:ext cx="6440888" cy="1216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Route MM from I-44 to Route 360</a:t>
          </a:r>
        </a:p>
      </dsp:txBody>
      <dsp:txXfrm>
        <a:off x="59399" y="2172420"/>
        <a:ext cx="6322090" cy="1098002"/>
      </dsp:txXfrm>
    </dsp:sp>
    <dsp:sp modelId="{FBB37B02-B6D2-4C4B-B908-41FDD653563A}">
      <dsp:nvSpPr>
        <dsp:cNvPr id="0" name=""/>
        <dsp:cNvSpPr/>
      </dsp:nvSpPr>
      <dsp:spPr>
        <a:xfrm>
          <a:off x="0" y="3526894"/>
          <a:ext cx="6440888" cy="1216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Route CC from Fremont to 22</a:t>
          </a:r>
          <a:r>
            <a:rPr lang="en-US" sz="1800" kern="1200" baseline="30000" dirty="0"/>
            <a:t>nd</a:t>
          </a:r>
          <a:r>
            <a:rPr lang="en-US" sz="1800" kern="1200" dirty="0"/>
            <a:t> in Ozark</a:t>
          </a:r>
        </a:p>
      </dsp:txBody>
      <dsp:txXfrm>
        <a:off x="59399" y="3586293"/>
        <a:ext cx="6322090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EC280-A194-478A-81D9-231899BD985D}">
      <dsp:nvSpPr>
        <dsp:cNvPr id="0" name=""/>
        <dsp:cNvSpPr/>
      </dsp:nvSpPr>
      <dsp:spPr>
        <a:xfrm>
          <a:off x="-5585051" y="-855491"/>
          <a:ext cx="6653372" cy="6653372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0B145-D774-4D06-87FF-D4931ED2D856}">
      <dsp:nvSpPr>
        <dsp:cNvPr id="0" name=""/>
        <dsp:cNvSpPr/>
      </dsp:nvSpPr>
      <dsp:spPr>
        <a:xfrm>
          <a:off x="346708" y="224681"/>
          <a:ext cx="9014146" cy="4491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65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Operating Assistance and Paratransit Operations</a:t>
          </a:r>
        </a:p>
      </dsp:txBody>
      <dsp:txXfrm>
        <a:off x="346708" y="224681"/>
        <a:ext cx="9014146" cy="449164"/>
      </dsp:txXfrm>
    </dsp:sp>
    <dsp:sp modelId="{241554D2-F17F-469B-8829-426FB174D435}">
      <dsp:nvSpPr>
        <dsp:cNvPr id="0" name=""/>
        <dsp:cNvSpPr/>
      </dsp:nvSpPr>
      <dsp:spPr>
        <a:xfrm>
          <a:off x="65980" y="168535"/>
          <a:ext cx="561455" cy="56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43ABE-58A4-4A78-BB73-FB07B341DA6E}">
      <dsp:nvSpPr>
        <dsp:cNvPr id="0" name=""/>
        <dsp:cNvSpPr/>
      </dsp:nvSpPr>
      <dsp:spPr>
        <a:xfrm>
          <a:off x="753467" y="898823"/>
          <a:ext cx="8607387" cy="4491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65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Preventative Maintenance</a:t>
          </a:r>
        </a:p>
      </dsp:txBody>
      <dsp:txXfrm>
        <a:off x="753467" y="898823"/>
        <a:ext cx="8607387" cy="449164"/>
      </dsp:txXfrm>
    </dsp:sp>
    <dsp:sp modelId="{1F7283A5-112D-417C-A82E-367EDC914A28}">
      <dsp:nvSpPr>
        <dsp:cNvPr id="0" name=""/>
        <dsp:cNvSpPr/>
      </dsp:nvSpPr>
      <dsp:spPr>
        <a:xfrm>
          <a:off x="472739" y="842677"/>
          <a:ext cx="561455" cy="56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6979F-7E94-4A2B-A708-30E7F35D83CA}">
      <dsp:nvSpPr>
        <dsp:cNvPr id="0" name=""/>
        <dsp:cNvSpPr/>
      </dsp:nvSpPr>
      <dsp:spPr>
        <a:xfrm>
          <a:off x="976369" y="1572470"/>
          <a:ext cx="8384485" cy="4491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65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Transit Planning</a:t>
          </a:r>
        </a:p>
      </dsp:txBody>
      <dsp:txXfrm>
        <a:off x="976369" y="1572470"/>
        <a:ext cx="8384485" cy="449164"/>
      </dsp:txXfrm>
    </dsp:sp>
    <dsp:sp modelId="{BD1615BE-4631-4ED1-84AF-02E116CF8531}">
      <dsp:nvSpPr>
        <dsp:cNvPr id="0" name=""/>
        <dsp:cNvSpPr/>
      </dsp:nvSpPr>
      <dsp:spPr>
        <a:xfrm>
          <a:off x="695641" y="1516325"/>
          <a:ext cx="561455" cy="56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A34BE-26B5-4F3F-BC80-D5BE4A875440}">
      <dsp:nvSpPr>
        <dsp:cNvPr id="0" name=""/>
        <dsp:cNvSpPr/>
      </dsp:nvSpPr>
      <dsp:spPr>
        <a:xfrm>
          <a:off x="1047539" y="2246612"/>
          <a:ext cx="8313315" cy="44916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65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Transit Security/Safety</a:t>
          </a:r>
        </a:p>
      </dsp:txBody>
      <dsp:txXfrm>
        <a:off x="1047539" y="2246612"/>
        <a:ext cx="8313315" cy="449164"/>
      </dsp:txXfrm>
    </dsp:sp>
    <dsp:sp modelId="{7D8D9F7B-4BBD-4D38-9921-7CEC749EC310}">
      <dsp:nvSpPr>
        <dsp:cNvPr id="0" name=""/>
        <dsp:cNvSpPr/>
      </dsp:nvSpPr>
      <dsp:spPr>
        <a:xfrm>
          <a:off x="766811" y="2190467"/>
          <a:ext cx="561455" cy="56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D3364-7D9C-4868-8941-45ABC5E0A015}">
      <dsp:nvSpPr>
        <dsp:cNvPr id="0" name=""/>
        <dsp:cNvSpPr/>
      </dsp:nvSpPr>
      <dsp:spPr>
        <a:xfrm>
          <a:off x="976369" y="2920754"/>
          <a:ext cx="8384485" cy="4491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65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Beyond ADA</a:t>
          </a:r>
        </a:p>
      </dsp:txBody>
      <dsp:txXfrm>
        <a:off x="976369" y="2920754"/>
        <a:ext cx="8384485" cy="449164"/>
      </dsp:txXfrm>
    </dsp:sp>
    <dsp:sp modelId="{19E4B012-506F-44EB-B02D-F3196A272BF6}">
      <dsp:nvSpPr>
        <dsp:cNvPr id="0" name=""/>
        <dsp:cNvSpPr/>
      </dsp:nvSpPr>
      <dsp:spPr>
        <a:xfrm>
          <a:off x="695641" y="2864609"/>
          <a:ext cx="561455" cy="56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82E97-92C0-4F1F-A70F-E476A775A13E}">
      <dsp:nvSpPr>
        <dsp:cNvPr id="0" name=""/>
        <dsp:cNvSpPr/>
      </dsp:nvSpPr>
      <dsp:spPr>
        <a:xfrm>
          <a:off x="753467" y="3594402"/>
          <a:ext cx="8607387" cy="4491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65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Bus Replacement</a:t>
          </a:r>
        </a:p>
      </dsp:txBody>
      <dsp:txXfrm>
        <a:off x="753467" y="3594402"/>
        <a:ext cx="8607387" cy="449164"/>
      </dsp:txXfrm>
    </dsp:sp>
    <dsp:sp modelId="{C0259159-E930-4B3C-BA79-E13595E9DCA8}">
      <dsp:nvSpPr>
        <dsp:cNvPr id="0" name=""/>
        <dsp:cNvSpPr/>
      </dsp:nvSpPr>
      <dsp:spPr>
        <a:xfrm>
          <a:off x="472739" y="3538257"/>
          <a:ext cx="561455" cy="56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FBB10-8A0D-4A63-80A6-C9E4238F8B43}">
      <dsp:nvSpPr>
        <dsp:cNvPr id="0" name=""/>
        <dsp:cNvSpPr/>
      </dsp:nvSpPr>
      <dsp:spPr>
        <a:xfrm>
          <a:off x="346708" y="4268544"/>
          <a:ext cx="9014146" cy="4491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65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Human Service Vehicles</a:t>
          </a:r>
        </a:p>
      </dsp:txBody>
      <dsp:txXfrm>
        <a:off x="346708" y="4268544"/>
        <a:ext cx="9014146" cy="449164"/>
      </dsp:txXfrm>
    </dsp:sp>
    <dsp:sp modelId="{0DDDF8B7-049C-4BD3-B314-2CC4E3AB9129}">
      <dsp:nvSpPr>
        <dsp:cNvPr id="0" name=""/>
        <dsp:cNvSpPr/>
      </dsp:nvSpPr>
      <dsp:spPr>
        <a:xfrm>
          <a:off x="65980" y="4212398"/>
          <a:ext cx="561455" cy="56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E6317-CCF3-4862-A9A4-15C7AACCADF7}">
      <dsp:nvSpPr>
        <dsp:cNvPr id="0" name=""/>
        <dsp:cNvSpPr/>
      </dsp:nvSpPr>
      <dsp:spPr>
        <a:xfrm>
          <a:off x="1081" y="868176"/>
          <a:ext cx="2159578" cy="86383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Performance Target Setting</a:t>
          </a:r>
        </a:p>
      </dsp:txBody>
      <dsp:txXfrm>
        <a:off x="432997" y="868176"/>
        <a:ext cx="1295747" cy="863831"/>
      </dsp:txXfrm>
    </dsp:sp>
    <dsp:sp modelId="{EE5508F6-334E-402D-BA96-B4F1CA502656}">
      <dsp:nvSpPr>
        <dsp:cNvPr id="0" name=""/>
        <dsp:cNvSpPr/>
      </dsp:nvSpPr>
      <dsp:spPr>
        <a:xfrm>
          <a:off x="1879914" y="941602"/>
          <a:ext cx="1792449" cy="716979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MoDOT Targets</a:t>
          </a:r>
        </a:p>
      </dsp:txBody>
      <dsp:txXfrm>
        <a:off x="2238404" y="941602"/>
        <a:ext cx="1075470" cy="716979"/>
      </dsp:txXfrm>
    </dsp:sp>
    <dsp:sp modelId="{FD9B6418-4BC0-4127-8085-5EB6231D92C9}">
      <dsp:nvSpPr>
        <dsp:cNvPr id="0" name=""/>
        <dsp:cNvSpPr/>
      </dsp:nvSpPr>
      <dsp:spPr>
        <a:xfrm>
          <a:off x="3421421" y="941602"/>
          <a:ext cx="1792449" cy="716979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OTO Targets</a:t>
          </a:r>
        </a:p>
      </dsp:txBody>
      <dsp:txXfrm>
        <a:off x="3779911" y="941602"/>
        <a:ext cx="1075470" cy="716979"/>
      </dsp:txXfrm>
    </dsp:sp>
    <dsp:sp modelId="{D34E584B-F201-4C4C-9471-6A543E47C4E3}">
      <dsp:nvSpPr>
        <dsp:cNvPr id="0" name=""/>
        <dsp:cNvSpPr/>
      </dsp:nvSpPr>
      <dsp:spPr>
        <a:xfrm>
          <a:off x="1081" y="1852944"/>
          <a:ext cx="2159578" cy="86383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Performance Plans</a:t>
          </a:r>
        </a:p>
      </dsp:txBody>
      <dsp:txXfrm>
        <a:off x="432997" y="1852944"/>
        <a:ext cx="1295747" cy="863831"/>
      </dsp:txXfrm>
    </dsp:sp>
    <dsp:sp modelId="{0CF83964-4D5A-465D-B89B-4B7C19554D1B}">
      <dsp:nvSpPr>
        <dsp:cNvPr id="0" name=""/>
        <dsp:cNvSpPr/>
      </dsp:nvSpPr>
      <dsp:spPr>
        <a:xfrm>
          <a:off x="1879914" y="1926369"/>
          <a:ext cx="1792449" cy="716979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Long Range Plan</a:t>
          </a:r>
        </a:p>
      </dsp:txBody>
      <dsp:txXfrm>
        <a:off x="2238404" y="1926369"/>
        <a:ext cx="1075470" cy="716979"/>
      </dsp:txXfrm>
    </dsp:sp>
    <dsp:sp modelId="{8A2631E8-1307-4A83-9B0D-9533FEEC91EB}">
      <dsp:nvSpPr>
        <dsp:cNvPr id="0" name=""/>
        <dsp:cNvSpPr/>
      </dsp:nvSpPr>
      <dsp:spPr>
        <a:xfrm>
          <a:off x="3421421" y="1926369"/>
          <a:ext cx="1792449" cy="716979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Congestion Management</a:t>
          </a:r>
        </a:p>
      </dsp:txBody>
      <dsp:txXfrm>
        <a:off x="3779911" y="1926369"/>
        <a:ext cx="1075470" cy="716979"/>
      </dsp:txXfrm>
    </dsp:sp>
    <dsp:sp modelId="{054F3D6C-00FA-4A43-A537-B66027B21FAA}">
      <dsp:nvSpPr>
        <dsp:cNvPr id="0" name=""/>
        <dsp:cNvSpPr/>
      </dsp:nvSpPr>
      <dsp:spPr>
        <a:xfrm>
          <a:off x="4962927" y="1926369"/>
          <a:ext cx="1792449" cy="716979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TIP</a:t>
          </a:r>
        </a:p>
      </dsp:txBody>
      <dsp:txXfrm>
        <a:off x="5321417" y="1926369"/>
        <a:ext cx="1075470" cy="716979"/>
      </dsp:txXfrm>
    </dsp:sp>
    <dsp:sp modelId="{EA8B0BAF-2D50-4EF7-B383-2CDDBD5816D4}">
      <dsp:nvSpPr>
        <dsp:cNvPr id="0" name=""/>
        <dsp:cNvSpPr/>
      </dsp:nvSpPr>
      <dsp:spPr>
        <a:xfrm>
          <a:off x="1081" y="2837711"/>
          <a:ext cx="2159578" cy="86383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Projects that Support Targets</a:t>
          </a:r>
        </a:p>
      </dsp:txBody>
      <dsp:txXfrm>
        <a:off x="432997" y="2837711"/>
        <a:ext cx="1295747" cy="863831"/>
      </dsp:txXfrm>
    </dsp:sp>
    <dsp:sp modelId="{B29B7215-E20A-4C0F-8325-323CF0CA92BF}">
      <dsp:nvSpPr>
        <dsp:cNvPr id="0" name=""/>
        <dsp:cNvSpPr/>
      </dsp:nvSpPr>
      <dsp:spPr>
        <a:xfrm>
          <a:off x="1879914" y="2911137"/>
          <a:ext cx="1792449" cy="716979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Construction and Capital</a:t>
          </a:r>
        </a:p>
      </dsp:txBody>
      <dsp:txXfrm>
        <a:off x="2238404" y="2911137"/>
        <a:ext cx="1075470" cy="716979"/>
      </dsp:txXfrm>
    </dsp:sp>
    <dsp:sp modelId="{BBB83E03-A874-4C87-9DF4-070390931992}">
      <dsp:nvSpPr>
        <dsp:cNvPr id="0" name=""/>
        <dsp:cNvSpPr/>
      </dsp:nvSpPr>
      <dsp:spPr>
        <a:xfrm>
          <a:off x="3421421" y="2911137"/>
          <a:ext cx="1792449" cy="716979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Maintenance</a:t>
          </a:r>
        </a:p>
      </dsp:txBody>
      <dsp:txXfrm>
        <a:off x="3779911" y="2911137"/>
        <a:ext cx="1075470" cy="716979"/>
      </dsp:txXfrm>
    </dsp:sp>
    <dsp:sp modelId="{D53BC40E-FFA0-49F7-BC60-0F366EF25E7B}">
      <dsp:nvSpPr>
        <dsp:cNvPr id="0" name=""/>
        <dsp:cNvSpPr/>
      </dsp:nvSpPr>
      <dsp:spPr>
        <a:xfrm>
          <a:off x="4962927" y="2911137"/>
          <a:ext cx="1792449" cy="716979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Operations and Incident Mangement</a:t>
          </a:r>
        </a:p>
      </dsp:txBody>
      <dsp:txXfrm>
        <a:off x="5321417" y="2911137"/>
        <a:ext cx="1075470" cy="716979"/>
      </dsp:txXfrm>
    </dsp:sp>
    <dsp:sp modelId="{2E196812-0610-4F13-8042-74CAD5B7C1A6}">
      <dsp:nvSpPr>
        <dsp:cNvPr id="0" name=""/>
        <dsp:cNvSpPr/>
      </dsp:nvSpPr>
      <dsp:spPr>
        <a:xfrm>
          <a:off x="6504434" y="2911137"/>
          <a:ext cx="1792449" cy="716979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Travel Demand Management</a:t>
          </a:r>
        </a:p>
      </dsp:txBody>
      <dsp:txXfrm>
        <a:off x="6862924" y="2911137"/>
        <a:ext cx="1075470" cy="716979"/>
      </dsp:txXfrm>
    </dsp:sp>
    <dsp:sp modelId="{A6A64C79-BB0D-4262-A2CB-BE0F09F7EC19}">
      <dsp:nvSpPr>
        <dsp:cNvPr id="0" name=""/>
        <dsp:cNvSpPr/>
      </dsp:nvSpPr>
      <dsp:spPr>
        <a:xfrm>
          <a:off x="1081" y="3822479"/>
          <a:ext cx="2159578" cy="86383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Performance Reporting</a:t>
          </a:r>
        </a:p>
      </dsp:txBody>
      <dsp:txXfrm>
        <a:off x="432997" y="3822479"/>
        <a:ext cx="1295747" cy="863831"/>
      </dsp:txXfrm>
    </dsp:sp>
    <dsp:sp modelId="{5FCF80BF-500F-4BA1-80C7-DB537A1E6E3E}">
      <dsp:nvSpPr>
        <dsp:cNvPr id="0" name=""/>
        <dsp:cNvSpPr/>
      </dsp:nvSpPr>
      <dsp:spPr>
        <a:xfrm>
          <a:off x="1879914" y="3895904"/>
          <a:ext cx="1792449" cy="716979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OTO reports to MoDOT</a:t>
          </a:r>
        </a:p>
      </dsp:txBody>
      <dsp:txXfrm>
        <a:off x="2238404" y="3895904"/>
        <a:ext cx="1075470" cy="716979"/>
      </dsp:txXfrm>
    </dsp:sp>
    <dsp:sp modelId="{4EE5C246-0C32-4CE9-BEA1-6C6E18A1D4DC}">
      <dsp:nvSpPr>
        <dsp:cNvPr id="0" name=""/>
        <dsp:cNvSpPr/>
      </dsp:nvSpPr>
      <dsp:spPr>
        <a:xfrm>
          <a:off x="3421421" y="3895904"/>
          <a:ext cx="1792449" cy="716979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MoDOT Reports to U.S. DOT</a:t>
          </a:r>
        </a:p>
      </dsp:txBody>
      <dsp:txXfrm>
        <a:off x="3779911" y="3895904"/>
        <a:ext cx="1075470" cy="7169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0BFF0-F34D-4561-A388-2325907666BA}">
      <dsp:nvSpPr>
        <dsp:cNvPr id="0" name=""/>
        <dsp:cNvSpPr/>
      </dsp:nvSpPr>
      <dsp:spPr>
        <a:xfrm>
          <a:off x="3482" y="3199478"/>
          <a:ext cx="8669674" cy="1448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Supporting State Targets</a:t>
          </a:r>
        </a:p>
      </dsp:txBody>
      <dsp:txXfrm>
        <a:off x="45893" y="3241889"/>
        <a:ext cx="8584852" cy="1363201"/>
      </dsp:txXfrm>
    </dsp:sp>
    <dsp:sp modelId="{322D5911-604F-4AEB-853B-27BD398F507C}">
      <dsp:nvSpPr>
        <dsp:cNvPr id="0" name=""/>
        <dsp:cNvSpPr/>
      </dsp:nvSpPr>
      <dsp:spPr>
        <a:xfrm>
          <a:off x="3482" y="1600088"/>
          <a:ext cx="1624751" cy="1448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Bike/Ped or Projects including Bike/Ped</a:t>
          </a:r>
        </a:p>
      </dsp:txBody>
      <dsp:txXfrm>
        <a:off x="45893" y="1642499"/>
        <a:ext cx="1539929" cy="1363201"/>
      </dsp:txXfrm>
    </dsp:sp>
    <dsp:sp modelId="{2F62DE84-40AF-47B4-AB3D-26A6BD900313}">
      <dsp:nvSpPr>
        <dsp:cNvPr id="0" name=""/>
        <dsp:cNvSpPr/>
      </dsp:nvSpPr>
      <dsp:spPr>
        <a:xfrm>
          <a:off x="3482" y="698"/>
          <a:ext cx="1624751" cy="1448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Nearly $107 million </a:t>
          </a:r>
        </a:p>
      </dsp:txBody>
      <dsp:txXfrm>
        <a:off x="45893" y="43109"/>
        <a:ext cx="1539929" cy="1363201"/>
      </dsp:txXfrm>
    </dsp:sp>
    <dsp:sp modelId="{174ACE6A-30D5-4852-BAAB-4C91303061B4}">
      <dsp:nvSpPr>
        <dsp:cNvPr id="0" name=""/>
        <dsp:cNvSpPr/>
      </dsp:nvSpPr>
      <dsp:spPr>
        <a:xfrm>
          <a:off x="1764713" y="1600088"/>
          <a:ext cx="1624751" cy="1448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Safety</a:t>
          </a:r>
        </a:p>
      </dsp:txBody>
      <dsp:txXfrm>
        <a:off x="1807124" y="1642499"/>
        <a:ext cx="1539929" cy="1363201"/>
      </dsp:txXfrm>
    </dsp:sp>
    <dsp:sp modelId="{E5CA97C8-7E0F-40D3-949F-C60FF76D4D40}">
      <dsp:nvSpPr>
        <dsp:cNvPr id="0" name=""/>
        <dsp:cNvSpPr/>
      </dsp:nvSpPr>
      <dsp:spPr>
        <a:xfrm>
          <a:off x="1764713" y="698"/>
          <a:ext cx="1624751" cy="1448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Nearly $225 million</a:t>
          </a:r>
        </a:p>
      </dsp:txBody>
      <dsp:txXfrm>
        <a:off x="1807124" y="43109"/>
        <a:ext cx="1539929" cy="1363201"/>
      </dsp:txXfrm>
    </dsp:sp>
    <dsp:sp modelId="{90881973-B61F-4D9F-8654-6FD01AC407BC}">
      <dsp:nvSpPr>
        <dsp:cNvPr id="0" name=""/>
        <dsp:cNvSpPr/>
      </dsp:nvSpPr>
      <dsp:spPr>
        <a:xfrm>
          <a:off x="3525944" y="1600088"/>
          <a:ext cx="1624751" cy="1448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Asset Management</a:t>
          </a:r>
        </a:p>
      </dsp:txBody>
      <dsp:txXfrm>
        <a:off x="3568355" y="1642499"/>
        <a:ext cx="1539929" cy="1363201"/>
      </dsp:txXfrm>
    </dsp:sp>
    <dsp:sp modelId="{3F8E0D08-279C-4551-9AEC-5630ADDFA22F}">
      <dsp:nvSpPr>
        <dsp:cNvPr id="0" name=""/>
        <dsp:cNvSpPr/>
      </dsp:nvSpPr>
      <dsp:spPr>
        <a:xfrm>
          <a:off x="3525944" y="698"/>
          <a:ext cx="1624751" cy="1448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44%</a:t>
          </a:r>
        </a:p>
      </dsp:txBody>
      <dsp:txXfrm>
        <a:off x="3568355" y="43109"/>
        <a:ext cx="1539929" cy="1363201"/>
      </dsp:txXfrm>
    </dsp:sp>
    <dsp:sp modelId="{39FABE58-859E-4286-99CE-FB8FE05D97AE}">
      <dsp:nvSpPr>
        <dsp:cNvPr id="0" name=""/>
        <dsp:cNvSpPr/>
      </dsp:nvSpPr>
      <dsp:spPr>
        <a:xfrm>
          <a:off x="5287174" y="1600088"/>
          <a:ext cx="1624751" cy="1448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Transit Preventative Maintenance and Bus Replacement</a:t>
          </a:r>
        </a:p>
      </dsp:txBody>
      <dsp:txXfrm>
        <a:off x="5329585" y="1642499"/>
        <a:ext cx="1539929" cy="1363201"/>
      </dsp:txXfrm>
    </dsp:sp>
    <dsp:sp modelId="{C9B2930D-6C29-4A27-BFEF-8B1EA938AC6A}">
      <dsp:nvSpPr>
        <dsp:cNvPr id="0" name=""/>
        <dsp:cNvSpPr/>
      </dsp:nvSpPr>
      <dsp:spPr>
        <a:xfrm>
          <a:off x="5287174" y="698"/>
          <a:ext cx="1624751" cy="1448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$15 million</a:t>
          </a:r>
        </a:p>
      </dsp:txBody>
      <dsp:txXfrm>
        <a:off x="5329585" y="43109"/>
        <a:ext cx="1539929" cy="1363201"/>
      </dsp:txXfrm>
    </dsp:sp>
    <dsp:sp modelId="{F4674F3C-0092-48FD-B84B-2D6ED6B009AC}">
      <dsp:nvSpPr>
        <dsp:cNvPr id="0" name=""/>
        <dsp:cNvSpPr/>
      </dsp:nvSpPr>
      <dsp:spPr>
        <a:xfrm>
          <a:off x="7048405" y="1600088"/>
          <a:ext cx="1624751" cy="1448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Transit Safety</a:t>
          </a:r>
        </a:p>
      </dsp:txBody>
      <dsp:txXfrm>
        <a:off x="7090816" y="1642499"/>
        <a:ext cx="1539929" cy="1363201"/>
      </dsp:txXfrm>
    </dsp:sp>
    <dsp:sp modelId="{60363FB6-B41D-4AB8-A45A-87F5CA64F838}">
      <dsp:nvSpPr>
        <dsp:cNvPr id="0" name=""/>
        <dsp:cNvSpPr/>
      </dsp:nvSpPr>
      <dsp:spPr>
        <a:xfrm>
          <a:off x="7048405" y="698"/>
          <a:ext cx="1624751" cy="1448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$1.2 million</a:t>
          </a:r>
        </a:p>
      </dsp:txBody>
      <dsp:txXfrm>
        <a:off x="7090816" y="43109"/>
        <a:ext cx="1539929" cy="1363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2D1BE-060C-4304-9C5C-8C9E6626761F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C5999-E94F-473D-9C85-73DC5E96C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09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FEB9A-B6A0-4979-A0EF-4B9ECADBDEAF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5F3E6-7AA1-4FD6-98B5-7BFEE4CF0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3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5F3E6-7AA1-4FD6-98B5-7BFEE4CF04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5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8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698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9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915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8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1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8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5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3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4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6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6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7434B-5B63-4627-B4CA-9419A9371A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86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sv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FY 2025-2028 Transportation Improvement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Ozarks Transportation Organization</a:t>
            </a:r>
          </a:p>
        </p:txBody>
      </p:sp>
    </p:spTree>
    <p:extLst>
      <p:ext uri="{BB962C8B-B14F-4D97-AF65-F5344CB8AC3E}">
        <p14:creationId xmlns:p14="http://schemas.microsoft.com/office/powerpoint/2010/main" val="93826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41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Cost Shares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216133"/>
              </p:ext>
            </p:extLst>
          </p:nvPr>
        </p:nvGraphicFramePr>
        <p:xfrm>
          <a:off x="2875555" y="785812"/>
          <a:ext cx="6440889" cy="546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20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39" y="235819"/>
            <a:ext cx="9885103" cy="709061"/>
          </a:xfrm>
        </p:spPr>
        <p:txBody>
          <a:bodyPr>
            <a:normAutofit/>
          </a:bodyPr>
          <a:lstStyle/>
          <a:p>
            <a:r>
              <a:rPr lang="en-US" dirty="0"/>
              <a:t>Prioritized Projects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0BB1B3-78D2-A91F-4FE9-1E5DCF5EEC8C}"/>
              </a:ext>
            </a:extLst>
          </p:cNvPr>
          <p:cNvSpPr txBox="1"/>
          <p:nvPr/>
        </p:nvSpPr>
        <p:spPr>
          <a:xfrm>
            <a:off x="514039" y="1204924"/>
            <a:ext cx="9909123" cy="5074920"/>
          </a:xfrm>
          <a:prstGeom prst="rect">
            <a:avLst/>
          </a:prstGeom>
          <a:solidFill>
            <a:schemeClr val="bg1">
              <a:lumMod val="65000"/>
              <a:lumOff val="35000"/>
              <a:alpha val="5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Projects advanced a fiscal year between the FY 2024-2028 STIP and the Draft FY 2025-2029 STIP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SP2310 - (2025, moved from 2026) I-44- Six lanes and pavement rebuild from Route 13 to Glenstone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6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39" y="235819"/>
            <a:ext cx="9885103" cy="709061"/>
          </a:xfrm>
        </p:spPr>
        <p:txBody>
          <a:bodyPr>
            <a:normAutofit/>
          </a:bodyPr>
          <a:lstStyle/>
          <a:p>
            <a:r>
              <a:rPr lang="en-US" dirty="0"/>
              <a:t>Prioritized Projects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0BB1B3-78D2-A91F-4FE9-1E5DCF5EEC8C}"/>
              </a:ext>
            </a:extLst>
          </p:cNvPr>
          <p:cNvSpPr txBox="1"/>
          <p:nvPr/>
        </p:nvSpPr>
        <p:spPr>
          <a:xfrm>
            <a:off x="514039" y="1204924"/>
            <a:ext cx="10500695" cy="5074920"/>
          </a:xfrm>
          <a:prstGeom prst="rect">
            <a:avLst/>
          </a:prstGeom>
          <a:solidFill>
            <a:schemeClr val="bg1">
              <a:lumMod val="65000"/>
              <a:lumOff val="35000"/>
              <a:alpha val="5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Projects that stayed in the same fiscal year between the FY 2024-2028 STIP and the Draft FY 2025-2029 STIP: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OK2102 - (2025) CC Widening from US65 to Fremont in Ozark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OK2202 - (2025) CC/22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Intersection Improvements in Ozark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OK2203 - (2025) 65/CC/J Ramp/Bridge Improvements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ST2201 - (2025) 125 Roundabout/Intersection Improvements in Strafford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SP2203 - (2025) I-44- Six lanes and pavement rebuild from Glenstone to US 65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RP1704 - (2025) MM - Relocation and RR Bridge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RP1703 - (2025) MM - Add lanes from I-44 to James River Freeway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SP1413/SP1802 - (2025) ADA/Safety Improvements on Sunshine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OK2201 - (2027) MO14 widening from 6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14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SP2301 - (2027) 13/44 interchange Improvements- Phase 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SP2302 - (2028) 13 (Kansas) widening from Grand to Sunshine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1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39" y="235819"/>
            <a:ext cx="9885103" cy="709061"/>
          </a:xfrm>
        </p:spPr>
        <p:txBody>
          <a:bodyPr>
            <a:normAutofit/>
          </a:bodyPr>
          <a:lstStyle/>
          <a:p>
            <a:r>
              <a:rPr lang="en-US" dirty="0"/>
              <a:t>Prioritized Projects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0BB1B3-78D2-A91F-4FE9-1E5DCF5EEC8C}"/>
              </a:ext>
            </a:extLst>
          </p:cNvPr>
          <p:cNvSpPr txBox="1"/>
          <p:nvPr/>
        </p:nvSpPr>
        <p:spPr>
          <a:xfrm>
            <a:off x="514039" y="1204924"/>
            <a:ext cx="9257599" cy="5074920"/>
          </a:xfrm>
          <a:prstGeom prst="rect">
            <a:avLst/>
          </a:prstGeom>
          <a:solidFill>
            <a:schemeClr val="bg1">
              <a:lumMod val="65000"/>
              <a:lumOff val="35000"/>
              <a:alpha val="5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Projects delayed a fiscal year between the FY 2024-2028 STIP and the Draft FY 2025-2029 STIP: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NX2202 - (2025, moved from 2024) Roundabout at Main and CC in Nixa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SP2306 - (2026, moved from 2025) Roundabouts at 266/AB and 266/B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RP2303 - (2028, moved from 2027) US 60 Improvements from James River Freeway to FR 103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GR1403 - (2029, moved from 2028) US60 Improvements from 65 to NN/J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(2029, moved from 2028) Glenstone Operational and Pedestrian Improvements – Phase II</a:t>
            </a:r>
          </a:p>
        </p:txBody>
      </p:sp>
    </p:spTree>
    <p:extLst>
      <p:ext uri="{BB962C8B-B14F-4D97-AF65-F5344CB8AC3E}">
        <p14:creationId xmlns:p14="http://schemas.microsoft.com/office/powerpoint/2010/main" val="57809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39" y="235819"/>
            <a:ext cx="9885103" cy="709061"/>
          </a:xfrm>
        </p:spPr>
        <p:txBody>
          <a:bodyPr>
            <a:normAutofit fontScale="90000"/>
          </a:bodyPr>
          <a:lstStyle/>
          <a:p>
            <a:r>
              <a:rPr lang="en-US" dirty="0"/>
              <a:t>Scoping - Prior Prioritization Programmed Projects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55AA9-99F1-3FE8-3390-ADCB5A568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20" y="1160534"/>
            <a:ext cx="10576258" cy="5084984"/>
          </a:xfrm>
          <a:solidFill>
            <a:schemeClr val="tx1">
              <a:alpha val="56000"/>
            </a:schemeClr>
          </a:solidFill>
        </p:spPr>
        <p:txBody>
          <a:bodyPr lIns="0" rIns="0" numCol="3"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EN1901 – Route 744 ADA Improvements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EN2002 – ADA Improvements at Various Locations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EN2006 – Kearney ADA Improvements West Bypass to Kansas Expressway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EN2007 – ADA Sidewalk Upgrade on Chestnut and Glenstone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GR1403 – Capital Improvements on Route 60 East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GR2302 – I-44 Pavement Improvements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MO2215 – ITS on Chestnut Expressway from West Bypass to Kansas Expressway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NX2202 – Route CC Roundabout at Main Street in Nixa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OK2201 – MO 14 Roadway Improvements 6</a:t>
            </a:r>
            <a:r>
              <a:rPr lang="en-US" sz="1800" baseline="300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Avenue to 14</a:t>
            </a:r>
            <a:r>
              <a:rPr lang="en-US" sz="1800" baseline="300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Avenue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OK2202 – RT CC Intersection Improvements in Ozark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RP1703 –Route MM Improvements – I-44 to Route 360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RP1704 – Route MM Railroad Crossing Improvements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RP2201 – RT MM Ramp Intersection Improvements at I-44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SP1413 – Sunshine Street ADA Improvements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SP1802 –Safety and Operational Improvements on Sunshine Street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SP1812 – Chestnut Expressway Safety Improvements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SP2203 – I-44 Roadway Improvements Glenstone to US 65 in Springfield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SP2218 – Glenstone Operational and Pedestrian Improvements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SP2301 – I-44 and Kansas Interchange Improvements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SP2302 – Kansas Expressway Capital Improvements</a:t>
            </a:r>
          </a:p>
        </p:txBody>
      </p:sp>
    </p:spTree>
    <p:extLst>
      <p:ext uri="{BB962C8B-B14F-4D97-AF65-F5344CB8AC3E}">
        <p14:creationId xmlns:p14="http://schemas.microsoft.com/office/powerpoint/2010/main" val="379885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684107"/>
              </p:ext>
            </p:extLst>
          </p:nvPr>
        </p:nvGraphicFramePr>
        <p:xfrm>
          <a:off x="469519" y="1458410"/>
          <a:ext cx="9426836" cy="4942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29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toward Performance Targets</a:t>
            </a:r>
          </a:p>
        </p:txBody>
      </p:sp>
      <p:pic>
        <p:nvPicPr>
          <p:cNvPr id="4" name="Graphic 3" descr="Bullseye">
            <a:extLst>
              <a:ext uri="{FF2B5EF4-FFF2-40B4-BE49-F238E27FC236}">
                <a16:creationId xmlns:a16="http://schemas.microsoft.com/office/drawing/2014/main" id="{92606AD8-1378-4939-80BC-DAD7B529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418" y="2830976"/>
            <a:ext cx="2395728" cy="2395728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C5E35CD-5D2E-4107-9CF3-E65FF92ED1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1871273"/>
              </p:ext>
            </p:extLst>
          </p:nvPr>
        </p:nvGraphicFramePr>
        <p:xfrm>
          <a:off x="2999574" y="1102242"/>
          <a:ext cx="8297966" cy="5554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257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>
                                            <p:graphicEl>
                                              <a:dgm id="{EA8B0BAF-2D50-4EF7-B383-2CDDBD5816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>
                                            <p:graphicEl>
                                              <a:dgm id="{EA8B0BAF-2D50-4EF7-B383-2CDDBD5816D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5">
                                            <p:graphicEl>
                                              <a:dgm id="{B29B7215-E20A-4C0F-8325-323CF0CA92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5">
                                            <p:graphicEl>
                                              <a:dgm id="{B29B7215-E20A-4C0F-8325-323CF0CA92B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5">
                                            <p:graphicEl>
                                              <a:dgm id="{BBB83E03-A874-4C87-9DF4-070390931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5">
                                            <p:graphicEl>
                                              <a:dgm id="{BBB83E03-A874-4C87-9DF4-07039093199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5">
                                            <p:graphicEl>
                                              <a:dgm id="{D53BC40E-FFA0-49F7-BC60-0F366EF25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5">
                                            <p:graphicEl>
                                              <a:dgm id="{D53BC40E-FFA0-49F7-BC60-0F366EF25E7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5">
                                            <p:graphicEl>
                                              <a:dgm id="{2E196812-0610-4F13-8042-74CAD5B7C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5">
                                            <p:graphicEl>
                                              <a:dgm id="{2E196812-0610-4F13-8042-74CAD5B7C1A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toward Performance Targets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958BCE4-3BC9-457A-BFC0-5257C1A76D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2581565"/>
              </p:ext>
            </p:extLst>
          </p:nvPr>
        </p:nvGraphicFramePr>
        <p:xfrm>
          <a:off x="589280" y="1600198"/>
          <a:ext cx="8676640" cy="4648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593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231442423"/>
              </p:ext>
            </p:extLst>
          </p:nvPr>
        </p:nvGraphicFramePr>
        <p:xfrm>
          <a:off x="1121458" y="-72575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6372395" y="2884991"/>
            <a:ext cx="2453805" cy="2454259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453869" y="2966814"/>
            <a:ext cx="2290857" cy="2290613"/>
          </a:xfrm>
          <a:custGeom>
            <a:avLst/>
            <a:gdLst>
              <a:gd name="connsiteX0" fmla="*/ 0 w 2290857"/>
              <a:gd name="connsiteY0" fmla="*/ 1145307 h 2290613"/>
              <a:gd name="connsiteX1" fmla="*/ 1145429 w 2290857"/>
              <a:gd name="connsiteY1" fmla="*/ 0 h 2290613"/>
              <a:gd name="connsiteX2" fmla="*/ 2290858 w 2290857"/>
              <a:gd name="connsiteY2" fmla="*/ 1145307 h 2290613"/>
              <a:gd name="connsiteX3" fmla="*/ 1145429 w 2290857"/>
              <a:gd name="connsiteY3" fmla="*/ 2290614 h 2290613"/>
              <a:gd name="connsiteX4" fmla="*/ 0 w 2290857"/>
              <a:gd name="connsiteY4" fmla="*/ 1145307 h 229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0857" h="2290613">
                <a:moveTo>
                  <a:pt x="0" y="1145307"/>
                </a:moveTo>
                <a:cubicBezTo>
                  <a:pt x="0" y="512771"/>
                  <a:pt x="512826" y="0"/>
                  <a:pt x="1145429" y="0"/>
                </a:cubicBezTo>
                <a:cubicBezTo>
                  <a:pt x="1778032" y="0"/>
                  <a:pt x="2290858" y="512771"/>
                  <a:pt x="2290858" y="1145307"/>
                </a:cubicBezTo>
                <a:cubicBezTo>
                  <a:pt x="2290858" y="1777843"/>
                  <a:pt x="1778032" y="2290614"/>
                  <a:pt x="1145429" y="2290614"/>
                </a:cubicBezTo>
                <a:cubicBezTo>
                  <a:pt x="512826" y="2290614"/>
                  <a:pt x="0" y="1777843"/>
                  <a:pt x="0" y="1145307"/>
                </a:cubicBezTo>
                <a:close/>
              </a:path>
            </a:pathLst>
          </a:cu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4644" tIns="384442" rIns="384643" bIns="384442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500" kern="1200"/>
          </a:p>
        </p:txBody>
      </p:sp>
      <p:pic>
        <p:nvPicPr>
          <p:cNvPr id="14" name="Picture 13" descr="Completed_1012_rev_101312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6687802" y="3482068"/>
            <a:ext cx="1822990" cy="1210847"/>
          </a:xfrm>
          <a:prstGeom prst="round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839272" y="2887958"/>
            <a:ext cx="2447894" cy="2447894"/>
            <a:chOff x="4209662" y="2205052"/>
            <a:chExt cx="2447894" cy="2447894"/>
          </a:xfrm>
        </p:grpSpPr>
        <p:sp>
          <p:nvSpPr>
            <p:cNvPr id="9" name="Teardrop 8"/>
            <p:cNvSpPr/>
            <p:nvPr/>
          </p:nvSpPr>
          <p:spPr>
            <a:xfrm rot="2700000">
              <a:off x="4209662" y="2205052"/>
              <a:ext cx="2447894" cy="2447894"/>
            </a:xfrm>
            <a:prstGeom prst="teardrop">
              <a:avLst>
                <a:gd name="adj" fmla="val 1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288181" y="2283908"/>
              <a:ext cx="2290857" cy="2290613"/>
            </a:xfrm>
            <a:custGeom>
              <a:avLst/>
              <a:gdLst>
                <a:gd name="connsiteX0" fmla="*/ 0 w 2290857"/>
                <a:gd name="connsiteY0" fmla="*/ 1145307 h 2290613"/>
                <a:gd name="connsiteX1" fmla="*/ 1145429 w 2290857"/>
                <a:gd name="connsiteY1" fmla="*/ 0 h 2290613"/>
                <a:gd name="connsiteX2" fmla="*/ 2290858 w 2290857"/>
                <a:gd name="connsiteY2" fmla="*/ 1145307 h 2290613"/>
                <a:gd name="connsiteX3" fmla="*/ 1145429 w 2290857"/>
                <a:gd name="connsiteY3" fmla="*/ 2290614 h 2290613"/>
                <a:gd name="connsiteX4" fmla="*/ 0 w 2290857"/>
                <a:gd name="connsiteY4" fmla="*/ 1145307 h 229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0857" h="2290613">
                  <a:moveTo>
                    <a:pt x="0" y="1145307"/>
                  </a:moveTo>
                  <a:cubicBezTo>
                    <a:pt x="0" y="512771"/>
                    <a:pt x="512826" y="0"/>
                    <a:pt x="1145429" y="0"/>
                  </a:cubicBezTo>
                  <a:cubicBezTo>
                    <a:pt x="1778032" y="0"/>
                    <a:pt x="2290858" y="512771"/>
                    <a:pt x="2290858" y="1145307"/>
                  </a:cubicBezTo>
                  <a:cubicBezTo>
                    <a:pt x="2290858" y="1777843"/>
                    <a:pt x="1778032" y="2290614"/>
                    <a:pt x="1145429" y="2290614"/>
                  </a:cubicBezTo>
                  <a:cubicBezTo>
                    <a:pt x="512826" y="2290614"/>
                    <a:pt x="0" y="1777843"/>
                    <a:pt x="0" y="1145307"/>
                  </a:cubicBezTo>
                  <a:close/>
                </a:path>
              </a:pathLst>
            </a:cu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0044" tIns="409842" rIns="410043" bIns="4098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sp>
        <p:nvSpPr>
          <p:cNvPr id="11" name="Teardrop 10"/>
          <p:cNvSpPr/>
          <p:nvPr/>
        </p:nvSpPr>
        <p:spPr>
          <a:xfrm rot="2700000">
            <a:off x="1303194" y="2887958"/>
            <a:ext cx="2447894" cy="2447894"/>
          </a:xfrm>
          <a:prstGeom prst="teardrop">
            <a:avLst>
              <a:gd name="adj" fmla="val 10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381713" y="2966814"/>
            <a:ext cx="2290857" cy="2290613"/>
          </a:xfrm>
          <a:custGeom>
            <a:avLst/>
            <a:gdLst>
              <a:gd name="connsiteX0" fmla="*/ 0 w 2290857"/>
              <a:gd name="connsiteY0" fmla="*/ 1145307 h 2290613"/>
              <a:gd name="connsiteX1" fmla="*/ 1145429 w 2290857"/>
              <a:gd name="connsiteY1" fmla="*/ 0 h 2290613"/>
              <a:gd name="connsiteX2" fmla="*/ 2290858 w 2290857"/>
              <a:gd name="connsiteY2" fmla="*/ 1145307 h 2290613"/>
              <a:gd name="connsiteX3" fmla="*/ 1145429 w 2290857"/>
              <a:gd name="connsiteY3" fmla="*/ 2290614 h 2290613"/>
              <a:gd name="connsiteX4" fmla="*/ 0 w 2290857"/>
              <a:gd name="connsiteY4" fmla="*/ 1145307 h 229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0857" h="2290613">
                <a:moveTo>
                  <a:pt x="0" y="1145307"/>
                </a:moveTo>
                <a:cubicBezTo>
                  <a:pt x="0" y="512771"/>
                  <a:pt x="512826" y="0"/>
                  <a:pt x="1145429" y="0"/>
                </a:cubicBezTo>
                <a:cubicBezTo>
                  <a:pt x="1778032" y="0"/>
                  <a:pt x="2290858" y="512771"/>
                  <a:pt x="2290858" y="1145307"/>
                </a:cubicBezTo>
                <a:cubicBezTo>
                  <a:pt x="2290858" y="1777843"/>
                  <a:pt x="1778032" y="2290614"/>
                  <a:pt x="1145429" y="2290614"/>
                </a:cubicBezTo>
                <a:cubicBezTo>
                  <a:pt x="512826" y="2290614"/>
                  <a:pt x="0" y="1777843"/>
                  <a:pt x="0" y="1145307"/>
                </a:cubicBez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4644" tIns="384442" rIns="384643" bIns="384442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500" kern="1200" dirty="0"/>
          </a:p>
        </p:txBody>
      </p:sp>
      <p:pic>
        <p:nvPicPr>
          <p:cNvPr id="6" name="Picture 5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CF45ED1F-5B66-ED68-0BEA-0D05C3F748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61" y="3598477"/>
            <a:ext cx="1875959" cy="1026855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5C9517-4D0C-EF56-EB60-2E9D0774CA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r="287"/>
          <a:stretch/>
        </p:blipFill>
        <p:spPr>
          <a:xfrm>
            <a:off x="4427562" y="3281508"/>
            <a:ext cx="1271314" cy="166079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5157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Improvement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511696" cy="3880773"/>
          </a:xfrm>
        </p:spPr>
        <p:txBody>
          <a:bodyPr/>
          <a:lstStyle/>
          <a:p>
            <a:r>
              <a:rPr lang="en-US" dirty="0"/>
              <a:t>4-year program of capital and non-capital surface transportation projects</a:t>
            </a:r>
          </a:p>
          <a:p>
            <a:r>
              <a:rPr lang="en-US" dirty="0"/>
              <a:t>Reflect investment priorities established in </a:t>
            </a:r>
            <a:r>
              <a:rPr lang="en-US" i="1" dirty="0"/>
              <a:t>Destination 2045</a:t>
            </a:r>
            <a:endParaRPr lang="en-US" dirty="0"/>
          </a:p>
          <a:p>
            <a:r>
              <a:rPr lang="en-US" dirty="0"/>
              <a:t>Designed to make progress toward achieving performance targets</a:t>
            </a:r>
          </a:p>
          <a:p>
            <a:r>
              <a:rPr lang="en-US" dirty="0"/>
              <a:t>Include projects that propose to use federal funding</a:t>
            </a:r>
          </a:p>
          <a:p>
            <a:r>
              <a:rPr lang="en-US" dirty="0"/>
              <a:t>Contain regionally significant projects regardless of funding</a:t>
            </a:r>
          </a:p>
          <a:p>
            <a:r>
              <a:rPr lang="en-US" dirty="0"/>
              <a:t>Be fiscally constrained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4378364"/>
              </p:ext>
            </p:extLst>
          </p:nvPr>
        </p:nvGraphicFramePr>
        <p:xfrm>
          <a:off x="609600" y="81184"/>
          <a:ext cx="10972800" cy="6695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711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Input/Comment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7710"/>
            <a:ext cx="8362163" cy="5441795"/>
          </a:xfrm>
        </p:spPr>
        <p:txBody>
          <a:bodyPr>
            <a:normAutofit/>
          </a:bodyPr>
          <a:lstStyle/>
          <a:p>
            <a:r>
              <a:rPr lang="en-US" sz="2000" dirty="0"/>
              <a:t>OTO shares all input with TPC and Board as received</a:t>
            </a:r>
          </a:p>
          <a:p>
            <a:r>
              <a:rPr lang="en-US" sz="2000" dirty="0"/>
              <a:t>All input received throughout the year is combined and shared with TPC ahead of TIP development</a:t>
            </a:r>
          </a:p>
          <a:p>
            <a:r>
              <a:rPr lang="en-US" dirty="0"/>
              <a:t>Drafts available for Public</a:t>
            </a:r>
          </a:p>
          <a:p>
            <a:pPr lvl="1"/>
            <a:r>
              <a:rPr lang="en-US" dirty="0"/>
              <a:t>OTO Offices</a:t>
            </a:r>
          </a:p>
          <a:p>
            <a:pPr lvl="1"/>
            <a:r>
              <a:rPr lang="en-US" dirty="0"/>
              <a:t>OTO Website</a:t>
            </a:r>
          </a:p>
          <a:p>
            <a:pPr lvl="1"/>
            <a:r>
              <a:rPr lang="en-US" dirty="0"/>
              <a:t>Library Center</a:t>
            </a:r>
          </a:p>
          <a:p>
            <a:pPr lvl="1"/>
            <a:r>
              <a:rPr lang="en-US" dirty="0"/>
              <a:t>Library Station</a:t>
            </a:r>
          </a:p>
          <a:p>
            <a:pPr lvl="1"/>
            <a:r>
              <a:rPr lang="en-US" dirty="0"/>
              <a:t>Christian County Library - Ozark</a:t>
            </a:r>
          </a:p>
          <a:p>
            <a:pPr lvl="1"/>
            <a:r>
              <a:rPr lang="en-US" dirty="0"/>
              <a:t>CU Transit</a:t>
            </a:r>
          </a:p>
          <a:p>
            <a:pPr lvl="1"/>
            <a:r>
              <a:rPr lang="en-US" dirty="0"/>
              <a:t>MoDOT Southwest District Office</a:t>
            </a:r>
          </a:p>
          <a:p>
            <a:r>
              <a:rPr lang="en-US" dirty="0"/>
              <a:t>Notice published in News-Leader</a:t>
            </a:r>
          </a:p>
          <a:p>
            <a:r>
              <a:rPr lang="en-US" dirty="0"/>
              <a:t>Review of Comments and time for public comment at July Board of Directors Meeting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523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Contents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34477130"/>
              </p:ext>
            </p:extLst>
          </p:nvPr>
        </p:nvGraphicFramePr>
        <p:xfrm>
          <a:off x="1349094" y="1270001"/>
          <a:ext cx="7924908" cy="5339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131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581025"/>
            <a:ext cx="8596668" cy="1320800"/>
          </a:xfrm>
        </p:spPr>
        <p:txBody>
          <a:bodyPr/>
          <a:lstStyle/>
          <a:p>
            <a:r>
              <a:rPr lang="en-US" dirty="0"/>
              <a:t>State and Federal Revenue 2025-2028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67590172"/>
              </p:ext>
            </p:extLst>
          </p:nvPr>
        </p:nvGraphicFramePr>
        <p:xfrm>
          <a:off x="467851" y="1307939"/>
          <a:ext cx="10030388" cy="5169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837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Programmed Projects by Year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63112961"/>
              </p:ext>
            </p:extLst>
          </p:nvPr>
        </p:nvGraphicFramePr>
        <p:xfrm>
          <a:off x="833377" y="1273214"/>
          <a:ext cx="9444941" cy="5428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32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7" y="609600"/>
            <a:ext cx="11186717" cy="1320800"/>
          </a:xfrm>
        </p:spPr>
        <p:txBody>
          <a:bodyPr/>
          <a:lstStyle/>
          <a:p>
            <a:r>
              <a:rPr lang="en-US" dirty="0"/>
              <a:t>Programmed Funding FY 2025 through FY 2028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42169176"/>
              </p:ext>
            </p:extLst>
          </p:nvPr>
        </p:nvGraphicFramePr>
        <p:xfrm>
          <a:off x="954280" y="1270000"/>
          <a:ext cx="8819013" cy="5409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948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10497</TotalTime>
  <Words>824</Words>
  <Application>Microsoft Office PowerPoint</Application>
  <PresentationFormat>Widescreen</PresentationFormat>
  <Paragraphs>142</Paragraphs>
  <Slides>17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Symbol</vt:lpstr>
      <vt:lpstr>Trebuchet MS</vt:lpstr>
      <vt:lpstr>Wingdings 3</vt:lpstr>
      <vt:lpstr>Facet</vt:lpstr>
      <vt:lpstr>FY 2025-2028 Transportation Improvement Program</vt:lpstr>
      <vt:lpstr>PowerPoint Presentation</vt:lpstr>
      <vt:lpstr>Transportation Improvement Program</vt:lpstr>
      <vt:lpstr>PowerPoint Presentation</vt:lpstr>
      <vt:lpstr>Public Input/Comment</vt:lpstr>
      <vt:lpstr>TIP Contents</vt:lpstr>
      <vt:lpstr>State and Federal Revenue 2025-2028 </vt:lpstr>
      <vt:lpstr>Programmed Projects by Year</vt:lpstr>
      <vt:lpstr>Programmed Funding FY 2025 through FY 2028</vt:lpstr>
      <vt:lpstr>Cost Shares</vt:lpstr>
      <vt:lpstr>Prioritized Projects</vt:lpstr>
      <vt:lpstr>Prioritized Projects</vt:lpstr>
      <vt:lpstr>Prioritized Projects</vt:lpstr>
      <vt:lpstr>Scoping - Prior Prioritization Programmed Projects</vt:lpstr>
      <vt:lpstr>Transit</vt:lpstr>
      <vt:lpstr>Progress toward Performance Targets</vt:lpstr>
      <vt:lpstr>Progress toward Performance Targets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Longpine</dc:creator>
  <cp:lastModifiedBy>Natasha Longpine</cp:lastModifiedBy>
  <cp:revision>173</cp:revision>
  <cp:lastPrinted>2017-08-17T15:14:20Z</cp:lastPrinted>
  <dcterms:created xsi:type="dcterms:W3CDTF">2013-07-10T18:10:39Z</dcterms:created>
  <dcterms:modified xsi:type="dcterms:W3CDTF">2024-06-26T17:21:33Z</dcterms:modified>
</cp:coreProperties>
</file>